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73D46"/>
                </a:solidFill>
                <a:latin typeface="Montserrat SemiBold"/>
                <a:cs typeface="Montserrat SemiBold"/>
              </a:defRPr>
            </a:lvl1pPr>
          </a:lstStyle>
          <a:p>
            <a:pPr marL="21653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A0613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73D46"/>
                </a:solidFill>
                <a:latin typeface="Montserrat SemiBold"/>
                <a:cs typeface="Montserrat SemiBold"/>
              </a:defRPr>
            </a:lvl1pPr>
          </a:lstStyle>
          <a:p>
            <a:pPr marL="21653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A0613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1131" y="1854004"/>
            <a:ext cx="4026535" cy="5196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373D4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4517" y="1597993"/>
            <a:ext cx="3576954" cy="397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E2000A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73D46"/>
                </a:solidFill>
                <a:latin typeface="Montserrat SemiBold"/>
                <a:cs typeface="Montserrat SemiBold"/>
              </a:defRPr>
            </a:lvl1pPr>
          </a:lstStyle>
          <a:p>
            <a:pPr marL="21653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A0613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73D46"/>
                </a:solidFill>
                <a:latin typeface="Montserrat SemiBold"/>
                <a:cs typeface="Montserrat SemiBold"/>
              </a:defRPr>
            </a:lvl1pPr>
          </a:lstStyle>
          <a:p>
            <a:pPr marL="21653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73D46"/>
                </a:solidFill>
                <a:latin typeface="Montserrat SemiBold"/>
                <a:cs typeface="Montserrat SemiBold"/>
              </a:defRPr>
            </a:lvl1pPr>
          </a:lstStyle>
          <a:p>
            <a:pPr marL="21653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057" y="784660"/>
            <a:ext cx="776795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A0613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3314" y="2219346"/>
            <a:ext cx="4500880" cy="505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37433" y="6877680"/>
            <a:ext cx="421640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373D46"/>
                </a:solidFill>
                <a:latin typeface="Montserrat SemiBold"/>
                <a:cs typeface="Montserrat SemiBold"/>
              </a:defRPr>
            </a:lvl1pPr>
          </a:lstStyle>
          <a:p>
            <a:pPr marL="21653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8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jpg"/><Relationship Id="rId7" Type="http://schemas.openxmlformats.org/officeDocument/2006/relationships/image" Target="../media/image61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11" Type="http://schemas.openxmlformats.org/officeDocument/2006/relationships/image" Target="../media/image65.jpg"/><Relationship Id="rId5" Type="http://schemas.openxmlformats.org/officeDocument/2006/relationships/image" Target="../media/image59.jpg"/><Relationship Id="rId10" Type="http://schemas.openxmlformats.org/officeDocument/2006/relationships/image" Target="../media/image64.jpg"/><Relationship Id="rId4" Type="http://schemas.openxmlformats.org/officeDocument/2006/relationships/image" Target="../media/image58.jpg"/><Relationship Id="rId9" Type="http://schemas.openxmlformats.org/officeDocument/2006/relationships/image" Target="../media/image6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71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2369185" cy="7560309"/>
            <a:chOff x="0" y="12"/>
            <a:chExt cx="2369185" cy="7560309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2369185" cy="7560309"/>
            </a:xfrm>
            <a:custGeom>
              <a:avLst/>
              <a:gdLst/>
              <a:ahLst/>
              <a:cxnLst/>
              <a:rect l="l" t="t" r="r" b="b"/>
              <a:pathLst>
                <a:path w="2369185" h="7560309">
                  <a:moveTo>
                    <a:pt x="2368804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2368804" y="7559992"/>
                  </a:lnTo>
                  <a:lnTo>
                    <a:pt x="2368804" y="0"/>
                  </a:lnTo>
                  <a:close/>
                </a:path>
              </a:pathLst>
            </a:custGeom>
            <a:solidFill>
              <a:srgbClr val="E20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1670" y="488149"/>
              <a:ext cx="1444625" cy="1190625"/>
            </a:xfrm>
            <a:custGeom>
              <a:avLst/>
              <a:gdLst/>
              <a:ahLst/>
              <a:cxnLst/>
              <a:rect l="l" t="t" r="r" b="b"/>
              <a:pathLst>
                <a:path w="1444625" h="1190625">
                  <a:moveTo>
                    <a:pt x="494563" y="325526"/>
                  </a:moveTo>
                  <a:lnTo>
                    <a:pt x="476821" y="325526"/>
                  </a:lnTo>
                  <a:lnTo>
                    <a:pt x="476821" y="373062"/>
                  </a:lnTo>
                  <a:lnTo>
                    <a:pt x="457009" y="373062"/>
                  </a:lnTo>
                  <a:lnTo>
                    <a:pt x="457009" y="325526"/>
                  </a:lnTo>
                  <a:lnTo>
                    <a:pt x="439585" y="325526"/>
                  </a:lnTo>
                  <a:lnTo>
                    <a:pt x="439585" y="436448"/>
                  </a:lnTo>
                  <a:lnTo>
                    <a:pt x="457009" y="436448"/>
                  </a:lnTo>
                  <a:lnTo>
                    <a:pt x="457009" y="388912"/>
                  </a:lnTo>
                  <a:lnTo>
                    <a:pt x="476821" y="388912"/>
                  </a:lnTo>
                  <a:lnTo>
                    <a:pt x="476821" y="436448"/>
                  </a:lnTo>
                  <a:lnTo>
                    <a:pt x="494563" y="436448"/>
                  </a:lnTo>
                  <a:lnTo>
                    <a:pt x="494563" y="388912"/>
                  </a:lnTo>
                  <a:lnTo>
                    <a:pt x="494563" y="373062"/>
                  </a:lnTo>
                  <a:lnTo>
                    <a:pt x="494563" y="325526"/>
                  </a:lnTo>
                  <a:close/>
                </a:path>
                <a:path w="1444625" h="1190625">
                  <a:moveTo>
                    <a:pt x="566635" y="436448"/>
                  </a:moveTo>
                  <a:lnTo>
                    <a:pt x="563422" y="416318"/>
                  </a:lnTo>
                  <a:lnTo>
                    <a:pt x="561009" y="401269"/>
                  </a:lnTo>
                  <a:lnTo>
                    <a:pt x="552030" y="345160"/>
                  </a:lnTo>
                  <a:lnTo>
                    <a:pt x="548881" y="325526"/>
                  </a:lnTo>
                  <a:lnTo>
                    <a:pt x="543648" y="325526"/>
                  </a:lnTo>
                  <a:lnTo>
                    <a:pt x="543648" y="401269"/>
                  </a:lnTo>
                  <a:lnTo>
                    <a:pt x="526859" y="401269"/>
                  </a:lnTo>
                  <a:lnTo>
                    <a:pt x="535254" y="345160"/>
                  </a:lnTo>
                  <a:lnTo>
                    <a:pt x="543648" y="401269"/>
                  </a:lnTo>
                  <a:lnTo>
                    <a:pt x="543648" y="325526"/>
                  </a:lnTo>
                  <a:lnTo>
                    <a:pt x="523367" y="325526"/>
                  </a:lnTo>
                  <a:lnTo>
                    <a:pt x="505625" y="436448"/>
                  </a:lnTo>
                  <a:lnTo>
                    <a:pt x="521627" y="436448"/>
                  </a:lnTo>
                  <a:lnTo>
                    <a:pt x="524637" y="416318"/>
                  </a:lnTo>
                  <a:lnTo>
                    <a:pt x="546036" y="416318"/>
                  </a:lnTo>
                  <a:lnTo>
                    <a:pt x="549033" y="436448"/>
                  </a:lnTo>
                  <a:lnTo>
                    <a:pt x="566635" y="436448"/>
                  </a:lnTo>
                  <a:close/>
                </a:path>
                <a:path w="1444625" h="1190625">
                  <a:moveTo>
                    <a:pt x="640245" y="420928"/>
                  </a:moveTo>
                  <a:lnTo>
                    <a:pt x="632637" y="420928"/>
                  </a:lnTo>
                  <a:lnTo>
                    <a:pt x="632637" y="420611"/>
                  </a:lnTo>
                  <a:lnTo>
                    <a:pt x="632637" y="325526"/>
                  </a:lnTo>
                  <a:lnTo>
                    <a:pt x="614883" y="325526"/>
                  </a:lnTo>
                  <a:lnTo>
                    <a:pt x="614883" y="420611"/>
                  </a:lnTo>
                  <a:lnTo>
                    <a:pt x="595083" y="420611"/>
                  </a:lnTo>
                  <a:lnTo>
                    <a:pt x="595083" y="325526"/>
                  </a:lnTo>
                  <a:lnTo>
                    <a:pt x="577659" y="325526"/>
                  </a:lnTo>
                  <a:lnTo>
                    <a:pt x="577659" y="436448"/>
                  </a:lnTo>
                  <a:lnTo>
                    <a:pt x="623290" y="436448"/>
                  </a:lnTo>
                  <a:lnTo>
                    <a:pt x="623290" y="451345"/>
                  </a:lnTo>
                  <a:lnTo>
                    <a:pt x="640245" y="451345"/>
                  </a:lnTo>
                  <a:lnTo>
                    <a:pt x="640245" y="420928"/>
                  </a:lnTo>
                  <a:close/>
                </a:path>
                <a:path w="1444625" h="1190625">
                  <a:moveTo>
                    <a:pt x="707555" y="325526"/>
                  </a:moveTo>
                  <a:lnTo>
                    <a:pt x="688390" y="325526"/>
                  </a:lnTo>
                  <a:lnTo>
                    <a:pt x="674116" y="371322"/>
                  </a:lnTo>
                  <a:lnTo>
                    <a:pt x="667791" y="395732"/>
                  </a:lnTo>
                  <a:lnTo>
                    <a:pt x="667791" y="325526"/>
                  </a:lnTo>
                  <a:lnTo>
                    <a:pt x="652259" y="325526"/>
                  </a:lnTo>
                  <a:lnTo>
                    <a:pt x="652259" y="436448"/>
                  </a:lnTo>
                  <a:lnTo>
                    <a:pt x="670166" y="436448"/>
                  </a:lnTo>
                  <a:lnTo>
                    <a:pt x="681837" y="395732"/>
                  </a:lnTo>
                  <a:lnTo>
                    <a:pt x="684745" y="385584"/>
                  </a:lnTo>
                  <a:lnTo>
                    <a:pt x="691870" y="358317"/>
                  </a:lnTo>
                  <a:lnTo>
                    <a:pt x="691870" y="436448"/>
                  </a:lnTo>
                  <a:lnTo>
                    <a:pt x="707555" y="436448"/>
                  </a:lnTo>
                  <a:lnTo>
                    <a:pt x="707555" y="358317"/>
                  </a:lnTo>
                  <a:lnTo>
                    <a:pt x="707555" y="325526"/>
                  </a:lnTo>
                  <a:close/>
                </a:path>
                <a:path w="1444625" h="1190625">
                  <a:moveTo>
                    <a:pt x="773379" y="352145"/>
                  </a:moveTo>
                  <a:lnTo>
                    <a:pt x="755954" y="325742"/>
                  </a:lnTo>
                  <a:lnTo>
                    <a:pt x="755954" y="343128"/>
                  </a:lnTo>
                  <a:lnTo>
                    <a:pt x="755954" y="418858"/>
                  </a:lnTo>
                  <a:lnTo>
                    <a:pt x="752462" y="421894"/>
                  </a:lnTo>
                  <a:lnTo>
                    <a:pt x="741375" y="421894"/>
                  </a:lnTo>
                  <a:lnTo>
                    <a:pt x="737895" y="418858"/>
                  </a:lnTo>
                  <a:lnTo>
                    <a:pt x="737895" y="343128"/>
                  </a:lnTo>
                  <a:lnTo>
                    <a:pt x="741375" y="340106"/>
                  </a:lnTo>
                  <a:lnTo>
                    <a:pt x="752462" y="340106"/>
                  </a:lnTo>
                  <a:lnTo>
                    <a:pt x="755954" y="343128"/>
                  </a:lnTo>
                  <a:lnTo>
                    <a:pt x="755954" y="325742"/>
                  </a:lnTo>
                  <a:lnTo>
                    <a:pt x="720458" y="352145"/>
                  </a:lnTo>
                  <a:lnTo>
                    <a:pt x="720458" y="409841"/>
                  </a:lnTo>
                  <a:lnTo>
                    <a:pt x="722185" y="421678"/>
                  </a:lnTo>
                  <a:lnTo>
                    <a:pt x="727278" y="430428"/>
                  </a:lnTo>
                  <a:lnTo>
                    <a:pt x="735571" y="435851"/>
                  </a:lnTo>
                  <a:lnTo>
                    <a:pt x="746925" y="437705"/>
                  </a:lnTo>
                  <a:lnTo>
                    <a:pt x="758278" y="435851"/>
                  </a:lnTo>
                  <a:lnTo>
                    <a:pt x="766572" y="430428"/>
                  </a:lnTo>
                  <a:lnTo>
                    <a:pt x="771525" y="421894"/>
                  </a:lnTo>
                  <a:lnTo>
                    <a:pt x="771652" y="421678"/>
                  </a:lnTo>
                  <a:lnTo>
                    <a:pt x="773379" y="409841"/>
                  </a:lnTo>
                  <a:lnTo>
                    <a:pt x="773379" y="352145"/>
                  </a:lnTo>
                  <a:close/>
                </a:path>
                <a:path w="1444625" h="1190625">
                  <a:moveTo>
                    <a:pt x="841425" y="325526"/>
                  </a:moveTo>
                  <a:lnTo>
                    <a:pt x="823671" y="325526"/>
                  </a:lnTo>
                  <a:lnTo>
                    <a:pt x="823671" y="373062"/>
                  </a:lnTo>
                  <a:lnTo>
                    <a:pt x="803859" y="373062"/>
                  </a:lnTo>
                  <a:lnTo>
                    <a:pt x="803859" y="325526"/>
                  </a:lnTo>
                  <a:lnTo>
                    <a:pt x="786422" y="325526"/>
                  </a:lnTo>
                  <a:lnTo>
                    <a:pt x="786422" y="436448"/>
                  </a:lnTo>
                  <a:lnTo>
                    <a:pt x="803859" y="436448"/>
                  </a:lnTo>
                  <a:lnTo>
                    <a:pt x="803859" y="388912"/>
                  </a:lnTo>
                  <a:lnTo>
                    <a:pt x="823671" y="388912"/>
                  </a:lnTo>
                  <a:lnTo>
                    <a:pt x="823671" y="436448"/>
                  </a:lnTo>
                  <a:lnTo>
                    <a:pt x="841425" y="436448"/>
                  </a:lnTo>
                  <a:lnTo>
                    <a:pt x="841425" y="388912"/>
                  </a:lnTo>
                  <a:lnTo>
                    <a:pt x="841425" y="373062"/>
                  </a:lnTo>
                  <a:lnTo>
                    <a:pt x="841425" y="325526"/>
                  </a:lnTo>
                  <a:close/>
                </a:path>
                <a:path w="1444625" h="1190625">
                  <a:moveTo>
                    <a:pt x="858647" y="458647"/>
                  </a:moveTo>
                  <a:lnTo>
                    <a:pt x="803656" y="458647"/>
                  </a:lnTo>
                  <a:lnTo>
                    <a:pt x="803656" y="569556"/>
                  </a:lnTo>
                  <a:lnTo>
                    <a:pt x="821080" y="569556"/>
                  </a:lnTo>
                  <a:lnTo>
                    <a:pt x="821080" y="474497"/>
                  </a:lnTo>
                  <a:lnTo>
                    <a:pt x="840905" y="474497"/>
                  </a:lnTo>
                  <a:lnTo>
                    <a:pt x="840905" y="569556"/>
                  </a:lnTo>
                  <a:lnTo>
                    <a:pt x="858647" y="569556"/>
                  </a:lnTo>
                  <a:lnTo>
                    <a:pt x="858647" y="474497"/>
                  </a:lnTo>
                  <a:lnTo>
                    <a:pt x="858647" y="458647"/>
                  </a:lnTo>
                  <a:close/>
                </a:path>
                <a:path w="1444625" h="1190625">
                  <a:moveTo>
                    <a:pt x="913701" y="436448"/>
                  </a:moveTo>
                  <a:lnTo>
                    <a:pt x="910488" y="416318"/>
                  </a:lnTo>
                  <a:lnTo>
                    <a:pt x="908075" y="401269"/>
                  </a:lnTo>
                  <a:lnTo>
                    <a:pt x="899109" y="345160"/>
                  </a:lnTo>
                  <a:lnTo>
                    <a:pt x="895959" y="325526"/>
                  </a:lnTo>
                  <a:lnTo>
                    <a:pt x="890739" y="325526"/>
                  </a:lnTo>
                  <a:lnTo>
                    <a:pt x="890739" y="401269"/>
                  </a:lnTo>
                  <a:lnTo>
                    <a:pt x="873937" y="401269"/>
                  </a:lnTo>
                  <a:lnTo>
                    <a:pt x="882332" y="345160"/>
                  </a:lnTo>
                  <a:lnTo>
                    <a:pt x="890739" y="401269"/>
                  </a:lnTo>
                  <a:lnTo>
                    <a:pt x="890739" y="325526"/>
                  </a:lnTo>
                  <a:lnTo>
                    <a:pt x="870445" y="325526"/>
                  </a:lnTo>
                  <a:lnTo>
                    <a:pt x="852690" y="436448"/>
                  </a:lnTo>
                  <a:lnTo>
                    <a:pt x="868692" y="436448"/>
                  </a:lnTo>
                  <a:lnTo>
                    <a:pt x="871715" y="416318"/>
                  </a:lnTo>
                  <a:lnTo>
                    <a:pt x="893102" y="416318"/>
                  </a:lnTo>
                  <a:lnTo>
                    <a:pt x="896112" y="436448"/>
                  </a:lnTo>
                  <a:lnTo>
                    <a:pt x="913701" y="436448"/>
                  </a:lnTo>
                  <a:close/>
                </a:path>
                <a:path w="1444625" h="1190625">
                  <a:moveTo>
                    <a:pt x="924217" y="486041"/>
                  </a:moveTo>
                  <a:lnTo>
                    <a:pt x="922642" y="474497"/>
                  </a:lnTo>
                  <a:lnTo>
                    <a:pt x="922616" y="474281"/>
                  </a:lnTo>
                  <a:lnTo>
                    <a:pt x="917765" y="465696"/>
                  </a:lnTo>
                  <a:lnTo>
                    <a:pt x="909650" y="460438"/>
                  </a:lnTo>
                  <a:lnTo>
                    <a:pt x="906792" y="459994"/>
                  </a:lnTo>
                  <a:lnTo>
                    <a:pt x="906792" y="477012"/>
                  </a:lnTo>
                  <a:lnTo>
                    <a:pt x="906792" y="509511"/>
                  </a:lnTo>
                  <a:lnTo>
                    <a:pt x="903782" y="512038"/>
                  </a:lnTo>
                  <a:lnTo>
                    <a:pt x="889990" y="512038"/>
                  </a:lnTo>
                  <a:lnTo>
                    <a:pt x="889990" y="474497"/>
                  </a:lnTo>
                  <a:lnTo>
                    <a:pt x="903782" y="474497"/>
                  </a:lnTo>
                  <a:lnTo>
                    <a:pt x="906792" y="477012"/>
                  </a:lnTo>
                  <a:lnTo>
                    <a:pt x="906792" y="459994"/>
                  </a:lnTo>
                  <a:lnTo>
                    <a:pt x="898232" y="458647"/>
                  </a:lnTo>
                  <a:lnTo>
                    <a:pt x="872566" y="458647"/>
                  </a:lnTo>
                  <a:lnTo>
                    <a:pt x="872566" y="569556"/>
                  </a:lnTo>
                  <a:lnTo>
                    <a:pt x="889990" y="569556"/>
                  </a:lnTo>
                  <a:lnTo>
                    <a:pt x="889990" y="527888"/>
                  </a:lnTo>
                  <a:lnTo>
                    <a:pt x="898232" y="527888"/>
                  </a:lnTo>
                  <a:lnTo>
                    <a:pt x="909650" y="526110"/>
                  </a:lnTo>
                  <a:lnTo>
                    <a:pt x="917765" y="520839"/>
                  </a:lnTo>
                  <a:lnTo>
                    <a:pt x="922616" y="512254"/>
                  </a:lnTo>
                  <a:lnTo>
                    <a:pt x="922642" y="512038"/>
                  </a:lnTo>
                  <a:lnTo>
                    <a:pt x="924217" y="500468"/>
                  </a:lnTo>
                  <a:lnTo>
                    <a:pt x="924217" y="486041"/>
                  </a:lnTo>
                  <a:close/>
                </a:path>
                <a:path w="1444625" h="1190625">
                  <a:moveTo>
                    <a:pt x="943330" y="619163"/>
                  </a:moveTo>
                  <a:lnTo>
                    <a:pt x="941755" y="607606"/>
                  </a:lnTo>
                  <a:lnTo>
                    <a:pt x="941730" y="607390"/>
                  </a:lnTo>
                  <a:lnTo>
                    <a:pt x="936879" y="598805"/>
                  </a:lnTo>
                  <a:lnTo>
                    <a:pt x="928763" y="593534"/>
                  </a:lnTo>
                  <a:lnTo>
                    <a:pt x="925906" y="593090"/>
                  </a:lnTo>
                  <a:lnTo>
                    <a:pt x="925906" y="610146"/>
                  </a:lnTo>
                  <a:lnTo>
                    <a:pt x="925906" y="642620"/>
                  </a:lnTo>
                  <a:lnTo>
                    <a:pt x="922883" y="645160"/>
                  </a:lnTo>
                  <a:lnTo>
                    <a:pt x="909104" y="645160"/>
                  </a:lnTo>
                  <a:lnTo>
                    <a:pt x="909104" y="607606"/>
                  </a:lnTo>
                  <a:lnTo>
                    <a:pt x="922883" y="607606"/>
                  </a:lnTo>
                  <a:lnTo>
                    <a:pt x="925906" y="610146"/>
                  </a:lnTo>
                  <a:lnTo>
                    <a:pt x="925906" y="593090"/>
                  </a:lnTo>
                  <a:lnTo>
                    <a:pt x="917346" y="591743"/>
                  </a:lnTo>
                  <a:lnTo>
                    <a:pt x="891667" y="591743"/>
                  </a:lnTo>
                  <a:lnTo>
                    <a:pt x="891667" y="702678"/>
                  </a:lnTo>
                  <a:lnTo>
                    <a:pt x="909104" y="702678"/>
                  </a:lnTo>
                  <a:lnTo>
                    <a:pt x="909104" y="660996"/>
                  </a:lnTo>
                  <a:lnTo>
                    <a:pt x="917346" y="660996"/>
                  </a:lnTo>
                  <a:lnTo>
                    <a:pt x="928763" y="659218"/>
                  </a:lnTo>
                  <a:lnTo>
                    <a:pt x="936879" y="653948"/>
                  </a:lnTo>
                  <a:lnTo>
                    <a:pt x="941730" y="645363"/>
                  </a:lnTo>
                  <a:lnTo>
                    <a:pt x="941755" y="645160"/>
                  </a:lnTo>
                  <a:lnTo>
                    <a:pt x="943330" y="633590"/>
                  </a:lnTo>
                  <a:lnTo>
                    <a:pt x="943330" y="619163"/>
                  </a:lnTo>
                  <a:close/>
                </a:path>
                <a:path w="1444625" h="1190625">
                  <a:moveTo>
                    <a:pt x="985697" y="325526"/>
                  </a:moveTo>
                  <a:lnTo>
                    <a:pt x="936421" y="325526"/>
                  </a:lnTo>
                  <a:lnTo>
                    <a:pt x="933564" y="409359"/>
                  </a:lnTo>
                  <a:lnTo>
                    <a:pt x="933246" y="419646"/>
                  </a:lnTo>
                  <a:lnTo>
                    <a:pt x="930706" y="420763"/>
                  </a:lnTo>
                  <a:lnTo>
                    <a:pt x="922794" y="420763"/>
                  </a:lnTo>
                  <a:lnTo>
                    <a:pt x="922794" y="436626"/>
                  </a:lnTo>
                  <a:lnTo>
                    <a:pt x="925474" y="436626"/>
                  </a:lnTo>
                  <a:lnTo>
                    <a:pt x="936713" y="435076"/>
                  </a:lnTo>
                  <a:lnTo>
                    <a:pt x="944460" y="430123"/>
                  </a:lnTo>
                  <a:lnTo>
                    <a:pt x="949058" y="421373"/>
                  </a:lnTo>
                  <a:lnTo>
                    <a:pt x="950836" y="408406"/>
                  </a:lnTo>
                  <a:lnTo>
                    <a:pt x="952728" y="341376"/>
                  </a:lnTo>
                  <a:lnTo>
                    <a:pt x="967930" y="341376"/>
                  </a:lnTo>
                  <a:lnTo>
                    <a:pt x="967930" y="436448"/>
                  </a:lnTo>
                  <a:lnTo>
                    <a:pt x="985697" y="436448"/>
                  </a:lnTo>
                  <a:lnTo>
                    <a:pt x="985697" y="341376"/>
                  </a:lnTo>
                  <a:lnTo>
                    <a:pt x="985697" y="325526"/>
                  </a:lnTo>
                  <a:close/>
                </a:path>
                <a:path w="1444625" h="1190625">
                  <a:moveTo>
                    <a:pt x="987793" y="485267"/>
                  </a:moveTo>
                  <a:lnTo>
                    <a:pt x="970356" y="458851"/>
                  </a:lnTo>
                  <a:lnTo>
                    <a:pt x="970356" y="476224"/>
                  </a:lnTo>
                  <a:lnTo>
                    <a:pt x="970356" y="551980"/>
                  </a:lnTo>
                  <a:lnTo>
                    <a:pt x="966876" y="554990"/>
                  </a:lnTo>
                  <a:lnTo>
                    <a:pt x="955789" y="554990"/>
                  </a:lnTo>
                  <a:lnTo>
                    <a:pt x="952284" y="551980"/>
                  </a:lnTo>
                  <a:lnTo>
                    <a:pt x="952284" y="476224"/>
                  </a:lnTo>
                  <a:lnTo>
                    <a:pt x="955789" y="473214"/>
                  </a:lnTo>
                  <a:lnTo>
                    <a:pt x="966876" y="473214"/>
                  </a:lnTo>
                  <a:lnTo>
                    <a:pt x="970356" y="476224"/>
                  </a:lnTo>
                  <a:lnTo>
                    <a:pt x="970356" y="458851"/>
                  </a:lnTo>
                  <a:lnTo>
                    <a:pt x="934859" y="485267"/>
                  </a:lnTo>
                  <a:lnTo>
                    <a:pt x="934859" y="542937"/>
                  </a:lnTo>
                  <a:lnTo>
                    <a:pt x="936599" y="554786"/>
                  </a:lnTo>
                  <a:lnTo>
                    <a:pt x="941679" y="563549"/>
                  </a:lnTo>
                  <a:lnTo>
                    <a:pt x="949972" y="568985"/>
                  </a:lnTo>
                  <a:lnTo>
                    <a:pt x="961326" y="570839"/>
                  </a:lnTo>
                  <a:lnTo>
                    <a:pt x="972680" y="568985"/>
                  </a:lnTo>
                  <a:lnTo>
                    <a:pt x="980973" y="563549"/>
                  </a:lnTo>
                  <a:lnTo>
                    <a:pt x="985951" y="554990"/>
                  </a:lnTo>
                  <a:lnTo>
                    <a:pt x="986066" y="554786"/>
                  </a:lnTo>
                  <a:lnTo>
                    <a:pt x="987793" y="542937"/>
                  </a:lnTo>
                  <a:lnTo>
                    <a:pt x="987793" y="485267"/>
                  </a:lnTo>
                  <a:close/>
                </a:path>
                <a:path w="1444625" h="1190625">
                  <a:moveTo>
                    <a:pt x="1006919" y="618375"/>
                  </a:moveTo>
                  <a:lnTo>
                    <a:pt x="989469" y="591972"/>
                  </a:lnTo>
                  <a:lnTo>
                    <a:pt x="989469" y="609333"/>
                  </a:lnTo>
                  <a:lnTo>
                    <a:pt x="989469" y="685088"/>
                  </a:lnTo>
                  <a:lnTo>
                    <a:pt x="985977" y="688098"/>
                  </a:lnTo>
                  <a:lnTo>
                    <a:pt x="974902" y="688098"/>
                  </a:lnTo>
                  <a:lnTo>
                    <a:pt x="971410" y="685088"/>
                  </a:lnTo>
                  <a:lnTo>
                    <a:pt x="971410" y="609333"/>
                  </a:lnTo>
                  <a:lnTo>
                    <a:pt x="974902" y="606323"/>
                  </a:lnTo>
                  <a:lnTo>
                    <a:pt x="985977" y="606323"/>
                  </a:lnTo>
                  <a:lnTo>
                    <a:pt x="989469" y="609333"/>
                  </a:lnTo>
                  <a:lnTo>
                    <a:pt x="989469" y="591972"/>
                  </a:lnTo>
                  <a:lnTo>
                    <a:pt x="953985" y="618375"/>
                  </a:lnTo>
                  <a:lnTo>
                    <a:pt x="953985" y="676033"/>
                  </a:lnTo>
                  <a:lnTo>
                    <a:pt x="955713" y="687895"/>
                  </a:lnTo>
                  <a:lnTo>
                    <a:pt x="960805" y="696658"/>
                  </a:lnTo>
                  <a:lnTo>
                    <a:pt x="969098" y="702094"/>
                  </a:lnTo>
                  <a:lnTo>
                    <a:pt x="980440" y="703948"/>
                  </a:lnTo>
                  <a:lnTo>
                    <a:pt x="991806" y="702094"/>
                  </a:lnTo>
                  <a:lnTo>
                    <a:pt x="1000099" y="696658"/>
                  </a:lnTo>
                  <a:lnTo>
                    <a:pt x="1005065" y="688098"/>
                  </a:lnTo>
                  <a:lnTo>
                    <a:pt x="1005192" y="687895"/>
                  </a:lnTo>
                  <a:lnTo>
                    <a:pt x="1006919" y="676033"/>
                  </a:lnTo>
                  <a:lnTo>
                    <a:pt x="1006919" y="618375"/>
                  </a:lnTo>
                  <a:close/>
                </a:path>
                <a:path w="1444625" h="1190625">
                  <a:moveTo>
                    <a:pt x="1048372" y="458647"/>
                  </a:moveTo>
                  <a:lnTo>
                    <a:pt x="1000823" y="458647"/>
                  </a:lnTo>
                  <a:lnTo>
                    <a:pt x="1000823" y="569556"/>
                  </a:lnTo>
                  <a:lnTo>
                    <a:pt x="1048372" y="569556"/>
                  </a:lnTo>
                  <a:lnTo>
                    <a:pt x="1048372" y="553720"/>
                  </a:lnTo>
                  <a:lnTo>
                    <a:pt x="1018273" y="553720"/>
                  </a:lnTo>
                  <a:lnTo>
                    <a:pt x="1018273" y="521246"/>
                  </a:lnTo>
                  <a:lnTo>
                    <a:pt x="1042200" y="521246"/>
                  </a:lnTo>
                  <a:lnTo>
                    <a:pt x="1042200" y="505371"/>
                  </a:lnTo>
                  <a:lnTo>
                    <a:pt x="1018273" y="505371"/>
                  </a:lnTo>
                  <a:lnTo>
                    <a:pt x="1018273" y="474497"/>
                  </a:lnTo>
                  <a:lnTo>
                    <a:pt x="1048372" y="474497"/>
                  </a:lnTo>
                  <a:lnTo>
                    <a:pt x="1048372" y="458647"/>
                  </a:lnTo>
                  <a:close/>
                </a:path>
                <a:path w="1444625" h="1190625">
                  <a:moveTo>
                    <a:pt x="1051560" y="394627"/>
                  </a:moveTo>
                  <a:lnTo>
                    <a:pt x="1049985" y="383044"/>
                  </a:lnTo>
                  <a:lnTo>
                    <a:pt x="1049959" y="382854"/>
                  </a:lnTo>
                  <a:lnTo>
                    <a:pt x="1045108" y="374269"/>
                  </a:lnTo>
                  <a:lnTo>
                    <a:pt x="1036980" y="368998"/>
                  </a:lnTo>
                  <a:lnTo>
                    <a:pt x="1034122" y="368554"/>
                  </a:lnTo>
                  <a:lnTo>
                    <a:pt x="1034122" y="385584"/>
                  </a:lnTo>
                  <a:lnTo>
                    <a:pt x="1034122" y="418045"/>
                  </a:lnTo>
                  <a:lnTo>
                    <a:pt x="1031113" y="420611"/>
                  </a:lnTo>
                  <a:lnTo>
                    <a:pt x="1017333" y="420611"/>
                  </a:lnTo>
                  <a:lnTo>
                    <a:pt x="1017333" y="383044"/>
                  </a:lnTo>
                  <a:lnTo>
                    <a:pt x="1031113" y="383044"/>
                  </a:lnTo>
                  <a:lnTo>
                    <a:pt x="1034122" y="385584"/>
                  </a:lnTo>
                  <a:lnTo>
                    <a:pt x="1034122" y="368554"/>
                  </a:lnTo>
                  <a:lnTo>
                    <a:pt x="1025563" y="367207"/>
                  </a:lnTo>
                  <a:lnTo>
                    <a:pt x="1017333" y="367207"/>
                  </a:lnTo>
                  <a:lnTo>
                    <a:pt x="1017333" y="325526"/>
                  </a:lnTo>
                  <a:lnTo>
                    <a:pt x="999896" y="325526"/>
                  </a:lnTo>
                  <a:lnTo>
                    <a:pt x="999896" y="436448"/>
                  </a:lnTo>
                  <a:lnTo>
                    <a:pt x="1025563" y="436448"/>
                  </a:lnTo>
                  <a:lnTo>
                    <a:pt x="1036980" y="434670"/>
                  </a:lnTo>
                  <a:lnTo>
                    <a:pt x="1045108" y="429399"/>
                  </a:lnTo>
                  <a:lnTo>
                    <a:pt x="1049959" y="420814"/>
                  </a:lnTo>
                  <a:lnTo>
                    <a:pt x="1049985" y="420611"/>
                  </a:lnTo>
                  <a:lnTo>
                    <a:pt x="1051560" y="409041"/>
                  </a:lnTo>
                  <a:lnTo>
                    <a:pt x="1051560" y="394627"/>
                  </a:lnTo>
                  <a:close/>
                </a:path>
                <a:path w="1444625" h="1190625">
                  <a:moveTo>
                    <a:pt x="1070965" y="618375"/>
                  </a:moveTo>
                  <a:lnTo>
                    <a:pt x="1044968" y="590486"/>
                  </a:lnTo>
                  <a:lnTo>
                    <a:pt x="1033691" y="592353"/>
                  </a:lnTo>
                  <a:lnTo>
                    <a:pt x="1025563" y="597776"/>
                  </a:lnTo>
                  <a:lnTo>
                    <a:pt x="1020648" y="606526"/>
                  </a:lnTo>
                  <a:lnTo>
                    <a:pt x="1018984" y="618375"/>
                  </a:lnTo>
                  <a:lnTo>
                    <a:pt x="1018984" y="676033"/>
                  </a:lnTo>
                  <a:lnTo>
                    <a:pt x="1020648" y="687895"/>
                  </a:lnTo>
                  <a:lnTo>
                    <a:pt x="1025563" y="696658"/>
                  </a:lnTo>
                  <a:lnTo>
                    <a:pt x="1033691" y="702094"/>
                  </a:lnTo>
                  <a:lnTo>
                    <a:pt x="1044968" y="703948"/>
                  </a:lnTo>
                  <a:lnTo>
                    <a:pt x="1056259" y="702094"/>
                  </a:lnTo>
                  <a:lnTo>
                    <a:pt x="1064387" y="696658"/>
                  </a:lnTo>
                  <a:lnTo>
                    <a:pt x="1069289" y="687933"/>
                  </a:lnTo>
                  <a:lnTo>
                    <a:pt x="1070965" y="676033"/>
                  </a:lnTo>
                  <a:lnTo>
                    <a:pt x="1070965" y="661314"/>
                  </a:lnTo>
                  <a:lnTo>
                    <a:pt x="1054481" y="661314"/>
                  </a:lnTo>
                  <a:lnTo>
                    <a:pt x="1054481" y="685088"/>
                  </a:lnTo>
                  <a:lnTo>
                    <a:pt x="1051001" y="687933"/>
                  </a:lnTo>
                  <a:lnTo>
                    <a:pt x="1039888" y="687933"/>
                  </a:lnTo>
                  <a:lnTo>
                    <a:pt x="1036408" y="685088"/>
                  </a:lnTo>
                  <a:lnTo>
                    <a:pt x="1036408" y="609333"/>
                  </a:lnTo>
                  <a:lnTo>
                    <a:pt x="1039888" y="606323"/>
                  </a:lnTo>
                  <a:lnTo>
                    <a:pt x="1051001" y="606323"/>
                  </a:lnTo>
                  <a:lnTo>
                    <a:pt x="1054481" y="609333"/>
                  </a:lnTo>
                  <a:lnTo>
                    <a:pt x="1054481" y="629132"/>
                  </a:lnTo>
                  <a:lnTo>
                    <a:pt x="1070965" y="629132"/>
                  </a:lnTo>
                  <a:lnTo>
                    <a:pt x="1070965" y="618375"/>
                  </a:lnTo>
                  <a:close/>
                </a:path>
                <a:path w="1444625" h="1190625">
                  <a:moveTo>
                    <a:pt x="1118552" y="458647"/>
                  </a:moveTo>
                  <a:lnTo>
                    <a:pt x="1101128" y="458647"/>
                  </a:lnTo>
                  <a:lnTo>
                    <a:pt x="1078306" y="506971"/>
                  </a:lnTo>
                  <a:lnTo>
                    <a:pt x="1078306" y="458647"/>
                  </a:lnTo>
                  <a:lnTo>
                    <a:pt x="1060881" y="458647"/>
                  </a:lnTo>
                  <a:lnTo>
                    <a:pt x="1060881" y="569556"/>
                  </a:lnTo>
                  <a:lnTo>
                    <a:pt x="1078306" y="569556"/>
                  </a:lnTo>
                  <a:lnTo>
                    <a:pt x="1078306" y="535482"/>
                  </a:lnTo>
                  <a:lnTo>
                    <a:pt x="1083716" y="525348"/>
                  </a:lnTo>
                  <a:lnTo>
                    <a:pt x="1100658" y="569556"/>
                  </a:lnTo>
                  <a:lnTo>
                    <a:pt x="1118552" y="569556"/>
                  </a:lnTo>
                  <a:lnTo>
                    <a:pt x="1101128" y="525348"/>
                  </a:lnTo>
                  <a:lnTo>
                    <a:pt x="1094308" y="508076"/>
                  </a:lnTo>
                  <a:lnTo>
                    <a:pt x="1094854" y="506971"/>
                  </a:lnTo>
                  <a:lnTo>
                    <a:pt x="1118552" y="458647"/>
                  </a:lnTo>
                  <a:close/>
                </a:path>
                <a:path w="1444625" h="1190625">
                  <a:moveTo>
                    <a:pt x="1118908" y="325526"/>
                  </a:moveTo>
                  <a:lnTo>
                    <a:pt x="1101153" y="325526"/>
                  </a:lnTo>
                  <a:lnTo>
                    <a:pt x="1101153" y="373062"/>
                  </a:lnTo>
                  <a:lnTo>
                    <a:pt x="1081354" y="373062"/>
                  </a:lnTo>
                  <a:lnTo>
                    <a:pt x="1081354" y="325526"/>
                  </a:lnTo>
                  <a:lnTo>
                    <a:pt x="1063917" y="325526"/>
                  </a:lnTo>
                  <a:lnTo>
                    <a:pt x="1063917" y="436448"/>
                  </a:lnTo>
                  <a:lnTo>
                    <a:pt x="1081354" y="436448"/>
                  </a:lnTo>
                  <a:lnTo>
                    <a:pt x="1081354" y="388912"/>
                  </a:lnTo>
                  <a:lnTo>
                    <a:pt x="1101153" y="388912"/>
                  </a:lnTo>
                  <a:lnTo>
                    <a:pt x="1101153" y="436448"/>
                  </a:lnTo>
                  <a:lnTo>
                    <a:pt x="1118908" y="436448"/>
                  </a:lnTo>
                  <a:lnTo>
                    <a:pt x="1118908" y="388912"/>
                  </a:lnTo>
                  <a:lnTo>
                    <a:pt x="1118908" y="373062"/>
                  </a:lnTo>
                  <a:lnTo>
                    <a:pt x="1118908" y="325526"/>
                  </a:lnTo>
                  <a:close/>
                </a:path>
                <a:path w="1444625" h="1190625">
                  <a:moveTo>
                    <a:pt x="1134719" y="618375"/>
                  </a:moveTo>
                  <a:lnTo>
                    <a:pt x="1133068" y="606526"/>
                  </a:lnTo>
                  <a:lnTo>
                    <a:pt x="1132954" y="606323"/>
                  </a:lnTo>
                  <a:lnTo>
                    <a:pt x="1128153" y="597776"/>
                  </a:lnTo>
                  <a:lnTo>
                    <a:pt x="1120025" y="592353"/>
                  </a:lnTo>
                  <a:lnTo>
                    <a:pt x="1108748" y="590486"/>
                  </a:lnTo>
                  <a:lnTo>
                    <a:pt x="1097470" y="592353"/>
                  </a:lnTo>
                  <a:lnTo>
                    <a:pt x="1089329" y="597776"/>
                  </a:lnTo>
                  <a:lnTo>
                    <a:pt x="1084414" y="606526"/>
                  </a:lnTo>
                  <a:lnTo>
                    <a:pt x="1082751" y="618375"/>
                  </a:lnTo>
                  <a:lnTo>
                    <a:pt x="1082751" y="676033"/>
                  </a:lnTo>
                  <a:lnTo>
                    <a:pt x="1084414" y="687895"/>
                  </a:lnTo>
                  <a:lnTo>
                    <a:pt x="1089329" y="696658"/>
                  </a:lnTo>
                  <a:lnTo>
                    <a:pt x="1097470" y="702094"/>
                  </a:lnTo>
                  <a:lnTo>
                    <a:pt x="1108748" y="703948"/>
                  </a:lnTo>
                  <a:lnTo>
                    <a:pt x="1120025" y="702094"/>
                  </a:lnTo>
                  <a:lnTo>
                    <a:pt x="1128153" y="696658"/>
                  </a:lnTo>
                  <a:lnTo>
                    <a:pt x="1133043" y="687933"/>
                  </a:lnTo>
                  <a:lnTo>
                    <a:pt x="1134719" y="676033"/>
                  </a:lnTo>
                  <a:lnTo>
                    <a:pt x="1134719" y="661314"/>
                  </a:lnTo>
                  <a:lnTo>
                    <a:pt x="1118235" y="661314"/>
                  </a:lnTo>
                  <a:lnTo>
                    <a:pt x="1118235" y="685088"/>
                  </a:lnTo>
                  <a:lnTo>
                    <a:pt x="1114742" y="687933"/>
                  </a:lnTo>
                  <a:lnTo>
                    <a:pt x="1103668" y="687933"/>
                  </a:lnTo>
                  <a:lnTo>
                    <a:pt x="1100175" y="685088"/>
                  </a:lnTo>
                  <a:lnTo>
                    <a:pt x="1100175" y="609333"/>
                  </a:lnTo>
                  <a:lnTo>
                    <a:pt x="1103668" y="606323"/>
                  </a:lnTo>
                  <a:lnTo>
                    <a:pt x="1114742" y="606323"/>
                  </a:lnTo>
                  <a:lnTo>
                    <a:pt x="1118235" y="609333"/>
                  </a:lnTo>
                  <a:lnTo>
                    <a:pt x="1118235" y="629132"/>
                  </a:lnTo>
                  <a:lnTo>
                    <a:pt x="1134719" y="629132"/>
                  </a:lnTo>
                  <a:lnTo>
                    <a:pt x="1134719" y="618375"/>
                  </a:lnTo>
                  <a:close/>
                </a:path>
                <a:path w="1444625" h="1190625">
                  <a:moveTo>
                    <a:pt x="1181379" y="458647"/>
                  </a:moveTo>
                  <a:lnTo>
                    <a:pt x="1127480" y="458647"/>
                  </a:lnTo>
                  <a:lnTo>
                    <a:pt x="1127480" y="474497"/>
                  </a:lnTo>
                  <a:lnTo>
                    <a:pt x="1145717" y="474497"/>
                  </a:lnTo>
                  <a:lnTo>
                    <a:pt x="1145717" y="569556"/>
                  </a:lnTo>
                  <a:lnTo>
                    <a:pt x="1163154" y="569556"/>
                  </a:lnTo>
                  <a:lnTo>
                    <a:pt x="1163154" y="474497"/>
                  </a:lnTo>
                  <a:lnTo>
                    <a:pt x="1181379" y="474497"/>
                  </a:lnTo>
                  <a:lnTo>
                    <a:pt x="1181379" y="458647"/>
                  </a:lnTo>
                  <a:close/>
                </a:path>
                <a:path w="1444625" h="1190625">
                  <a:moveTo>
                    <a:pt x="1184490" y="394627"/>
                  </a:moveTo>
                  <a:lnTo>
                    <a:pt x="1182903" y="383044"/>
                  </a:lnTo>
                  <a:lnTo>
                    <a:pt x="1182878" y="382854"/>
                  </a:lnTo>
                  <a:lnTo>
                    <a:pt x="1178026" y="374269"/>
                  </a:lnTo>
                  <a:lnTo>
                    <a:pt x="1169911" y="368998"/>
                  </a:lnTo>
                  <a:lnTo>
                    <a:pt x="1167041" y="368554"/>
                  </a:lnTo>
                  <a:lnTo>
                    <a:pt x="1167041" y="385584"/>
                  </a:lnTo>
                  <a:lnTo>
                    <a:pt x="1167041" y="418045"/>
                  </a:lnTo>
                  <a:lnTo>
                    <a:pt x="1164043" y="420611"/>
                  </a:lnTo>
                  <a:lnTo>
                    <a:pt x="1150251" y="420611"/>
                  </a:lnTo>
                  <a:lnTo>
                    <a:pt x="1150251" y="383044"/>
                  </a:lnTo>
                  <a:lnTo>
                    <a:pt x="1164043" y="383044"/>
                  </a:lnTo>
                  <a:lnTo>
                    <a:pt x="1167041" y="385584"/>
                  </a:lnTo>
                  <a:lnTo>
                    <a:pt x="1167041" y="368554"/>
                  </a:lnTo>
                  <a:lnTo>
                    <a:pt x="1158494" y="367207"/>
                  </a:lnTo>
                  <a:lnTo>
                    <a:pt x="1150251" y="367207"/>
                  </a:lnTo>
                  <a:lnTo>
                    <a:pt x="1150251" y="325526"/>
                  </a:lnTo>
                  <a:lnTo>
                    <a:pt x="1132814" y="325526"/>
                  </a:lnTo>
                  <a:lnTo>
                    <a:pt x="1132814" y="436448"/>
                  </a:lnTo>
                  <a:lnTo>
                    <a:pt x="1158494" y="436448"/>
                  </a:lnTo>
                  <a:lnTo>
                    <a:pt x="1169911" y="434670"/>
                  </a:lnTo>
                  <a:lnTo>
                    <a:pt x="1178026" y="429399"/>
                  </a:lnTo>
                  <a:lnTo>
                    <a:pt x="1182878" y="420814"/>
                  </a:lnTo>
                  <a:lnTo>
                    <a:pt x="1182916" y="420611"/>
                  </a:lnTo>
                  <a:lnTo>
                    <a:pt x="1184490" y="409041"/>
                  </a:lnTo>
                  <a:lnTo>
                    <a:pt x="1184490" y="394627"/>
                  </a:lnTo>
                  <a:close/>
                </a:path>
                <a:path w="1444625" h="1190625">
                  <a:moveTo>
                    <a:pt x="1202461" y="591743"/>
                  </a:moveTo>
                  <a:lnTo>
                    <a:pt x="1183284" y="591743"/>
                  </a:lnTo>
                  <a:lnTo>
                    <a:pt x="1169022" y="637552"/>
                  </a:lnTo>
                  <a:lnTo>
                    <a:pt x="1162672" y="661949"/>
                  </a:lnTo>
                  <a:lnTo>
                    <a:pt x="1162672" y="591743"/>
                  </a:lnTo>
                  <a:lnTo>
                    <a:pt x="1147152" y="591743"/>
                  </a:lnTo>
                  <a:lnTo>
                    <a:pt x="1147152" y="702678"/>
                  </a:lnTo>
                  <a:lnTo>
                    <a:pt x="1165047" y="702678"/>
                  </a:lnTo>
                  <a:lnTo>
                    <a:pt x="1176718" y="661949"/>
                  </a:lnTo>
                  <a:lnTo>
                    <a:pt x="1179614" y="651802"/>
                  </a:lnTo>
                  <a:lnTo>
                    <a:pt x="1186764" y="624547"/>
                  </a:lnTo>
                  <a:lnTo>
                    <a:pt x="1186764" y="702678"/>
                  </a:lnTo>
                  <a:lnTo>
                    <a:pt x="1202461" y="702678"/>
                  </a:lnTo>
                  <a:lnTo>
                    <a:pt x="1202461" y="624547"/>
                  </a:lnTo>
                  <a:lnTo>
                    <a:pt x="1202461" y="591743"/>
                  </a:lnTo>
                  <a:close/>
                </a:path>
                <a:path w="1444625" h="1190625">
                  <a:moveTo>
                    <a:pt x="1211884" y="325526"/>
                  </a:moveTo>
                  <a:lnTo>
                    <a:pt x="1194460" y="325526"/>
                  </a:lnTo>
                  <a:lnTo>
                    <a:pt x="1194460" y="436448"/>
                  </a:lnTo>
                  <a:lnTo>
                    <a:pt x="1211884" y="436448"/>
                  </a:lnTo>
                  <a:lnTo>
                    <a:pt x="1211884" y="325526"/>
                  </a:lnTo>
                  <a:close/>
                </a:path>
                <a:path w="1444625" h="1190625">
                  <a:moveTo>
                    <a:pt x="1244104" y="527735"/>
                  </a:moveTo>
                  <a:lnTo>
                    <a:pt x="1242529" y="516166"/>
                  </a:lnTo>
                  <a:lnTo>
                    <a:pt x="1242504" y="515962"/>
                  </a:lnTo>
                  <a:lnTo>
                    <a:pt x="1237653" y="507377"/>
                  </a:lnTo>
                  <a:lnTo>
                    <a:pt x="1229525" y="502107"/>
                  </a:lnTo>
                  <a:lnTo>
                    <a:pt x="1226680" y="501662"/>
                  </a:lnTo>
                  <a:lnTo>
                    <a:pt x="1226680" y="518706"/>
                  </a:lnTo>
                  <a:lnTo>
                    <a:pt x="1226680" y="551180"/>
                  </a:lnTo>
                  <a:lnTo>
                    <a:pt x="1223657" y="553720"/>
                  </a:lnTo>
                  <a:lnTo>
                    <a:pt x="1209878" y="553720"/>
                  </a:lnTo>
                  <a:lnTo>
                    <a:pt x="1209878" y="516166"/>
                  </a:lnTo>
                  <a:lnTo>
                    <a:pt x="1223657" y="516166"/>
                  </a:lnTo>
                  <a:lnTo>
                    <a:pt x="1226680" y="518706"/>
                  </a:lnTo>
                  <a:lnTo>
                    <a:pt x="1226680" y="501662"/>
                  </a:lnTo>
                  <a:lnTo>
                    <a:pt x="1218107" y="500316"/>
                  </a:lnTo>
                  <a:lnTo>
                    <a:pt x="1209878" y="500316"/>
                  </a:lnTo>
                  <a:lnTo>
                    <a:pt x="1209878" y="458647"/>
                  </a:lnTo>
                  <a:lnTo>
                    <a:pt x="1192441" y="458647"/>
                  </a:lnTo>
                  <a:lnTo>
                    <a:pt x="1192441" y="569556"/>
                  </a:lnTo>
                  <a:lnTo>
                    <a:pt x="1218107" y="569556"/>
                  </a:lnTo>
                  <a:lnTo>
                    <a:pt x="1229525" y="567778"/>
                  </a:lnTo>
                  <a:lnTo>
                    <a:pt x="1237653" y="562508"/>
                  </a:lnTo>
                  <a:lnTo>
                    <a:pt x="1242504" y="553923"/>
                  </a:lnTo>
                  <a:lnTo>
                    <a:pt x="1242529" y="553720"/>
                  </a:lnTo>
                  <a:lnTo>
                    <a:pt x="1244104" y="542150"/>
                  </a:lnTo>
                  <a:lnTo>
                    <a:pt x="1244104" y="527735"/>
                  </a:lnTo>
                  <a:close/>
                </a:path>
                <a:path w="1444625" h="1190625">
                  <a:moveTo>
                    <a:pt x="1271536" y="591743"/>
                  </a:moveTo>
                  <a:lnTo>
                    <a:pt x="1252334" y="591743"/>
                  </a:lnTo>
                  <a:lnTo>
                    <a:pt x="1238084" y="637552"/>
                  </a:lnTo>
                  <a:lnTo>
                    <a:pt x="1231747" y="661949"/>
                  </a:lnTo>
                  <a:lnTo>
                    <a:pt x="1231747" y="591743"/>
                  </a:lnTo>
                  <a:lnTo>
                    <a:pt x="1216215" y="591743"/>
                  </a:lnTo>
                  <a:lnTo>
                    <a:pt x="1216215" y="702678"/>
                  </a:lnTo>
                  <a:lnTo>
                    <a:pt x="1234122" y="702678"/>
                  </a:lnTo>
                  <a:lnTo>
                    <a:pt x="1245793" y="661949"/>
                  </a:lnTo>
                  <a:lnTo>
                    <a:pt x="1248702" y="651802"/>
                  </a:lnTo>
                  <a:lnTo>
                    <a:pt x="1255826" y="624547"/>
                  </a:lnTo>
                  <a:lnTo>
                    <a:pt x="1255826" y="702678"/>
                  </a:lnTo>
                  <a:lnTo>
                    <a:pt x="1271536" y="702678"/>
                  </a:lnTo>
                  <a:lnTo>
                    <a:pt x="1271536" y="624547"/>
                  </a:lnTo>
                  <a:lnTo>
                    <a:pt x="1271536" y="591743"/>
                  </a:lnTo>
                  <a:close/>
                </a:path>
                <a:path w="1444625" h="1190625">
                  <a:moveTo>
                    <a:pt x="1271536" y="458647"/>
                  </a:moveTo>
                  <a:lnTo>
                    <a:pt x="1254086" y="458647"/>
                  </a:lnTo>
                  <a:lnTo>
                    <a:pt x="1254086" y="569556"/>
                  </a:lnTo>
                  <a:lnTo>
                    <a:pt x="1271536" y="569556"/>
                  </a:lnTo>
                  <a:lnTo>
                    <a:pt x="1271536" y="458647"/>
                  </a:lnTo>
                  <a:close/>
                </a:path>
                <a:path w="1444625" h="1190625">
                  <a:moveTo>
                    <a:pt x="1273416" y="325526"/>
                  </a:moveTo>
                  <a:lnTo>
                    <a:pt x="1225892" y="325526"/>
                  </a:lnTo>
                  <a:lnTo>
                    <a:pt x="1225892" y="436448"/>
                  </a:lnTo>
                  <a:lnTo>
                    <a:pt x="1273416" y="436448"/>
                  </a:lnTo>
                  <a:lnTo>
                    <a:pt x="1273416" y="420611"/>
                  </a:lnTo>
                  <a:lnTo>
                    <a:pt x="1243317" y="420611"/>
                  </a:lnTo>
                  <a:lnTo>
                    <a:pt x="1243317" y="388112"/>
                  </a:lnTo>
                  <a:lnTo>
                    <a:pt x="1267244" y="388112"/>
                  </a:lnTo>
                  <a:lnTo>
                    <a:pt x="1267244" y="372275"/>
                  </a:lnTo>
                  <a:lnTo>
                    <a:pt x="1243317" y="372275"/>
                  </a:lnTo>
                  <a:lnTo>
                    <a:pt x="1243317" y="341376"/>
                  </a:lnTo>
                  <a:lnTo>
                    <a:pt x="1273416" y="341376"/>
                  </a:lnTo>
                  <a:lnTo>
                    <a:pt x="1273416" y="325526"/>
                  </a:lnTo>
                  <a:close/>
                </a:path>
                <a:path w="1444625" h="1190625">
                  <a:moveTo>
                    <a:pt x="1444155" y="5067"/>
                  </a:moveTo>
                  <a:lnTo>
                    <a:pt x="1439100" y="0"/>
                  </a:lnTo>
                  <a:lnTo>
                    <a:pt x="1435874" y="0"/>
                  </a:lnTo>
                  <a:lnTo>
                    <a:pt x="1435874" y="9639"/>
                  </a:lnTo>
                  <a:lnTo>
                    <a:pt x="1435874" y="376339"/>
                  </a:lnTo>
                  <a:lnTo>
                    <a:pt x="1435239" y="377380"/>
                  </a:lnTo>
                  <a:lnTo>
                    <a:pt x="1433817" y="378091"/>
                  </a:lnTo>
                  <a:lnTo>
                    <a:pt x="1308061" y="449440"/>
                  </a:lnTo>
                  <a:lnTo>
                    <a:pt x="1308061" y="307530"/>
                  </a:lnTo>
                  <a:lnTo>
                    <a:pt x="1308061" y="295846"/>
                  </a:lnTo>
                  <a:lnTo>
                    <a:pt x="1303007" y="290804"/>
                  </a:lnTo>
                  <a:lnTo>
                    <a:pt x="1291361" y="290804"/>
                  </a:lnTo>
                  <a:lnTo>
                    <a:pt x="1291361" y="307530"/>
                  </a:lnTo>
                  <a:lnTo>
                    <a:pt x="1291361" y="708367"/>
                  </a:lnTo>
                  <a:lnTo>
                    <a:pt x="24320" y="1169530"/>
                  </a:lnTo>
                  <a:lnTo>
                    <a:pt x="65265" y="1081722"/>
                  </a:lnTo>
                  <a:lnTo>
                    <a:pt x="426288" y="307530"/>
                  </a:lnTo>
                  <a:lnTo>
                    <a:pt x="1291361" y="307530"/>
                  </a:lnTo>
                  <a:lnTo>
                    <a:pt x="1291361" y="290804"/>
                  </a:lnTo>
                  <a:lnTo>
                    <a:pt x="418439" y="290804"/>
                  </a:lnTo>
                  <a:lnTo>
                    <a:pt x="414451" y="293344"/>
                  </a:lnTo>
                  <a:lnTo>
                    <a:pt x="46824" y="1081722"/>
                  </a:lnTo>
                  <a:lnTo>
                    <a:pt x="435254" y="10172"/>
                  </a:lnTo>
                  <a:lnTo>
                    <a:pt x="435698" y="9017"/>
                  </a:lnTo>
                  <a:lnTo>
                    <a:pt x="436791" y="8293"/>
                  </a:lnTo>
                  <a:lnTo>
                    <a:pt x="1434528" y="8293"/>
                  </a:lnTo>
                  <a:lnTo>
                    <a:pt x="1435874" y="9639"/>
                  </a:lnTo>
                  <a:lnTo>
                    <a:pt x="1435874" y="0"/>
                  </a:lnTo>
                  <a:lnTo>
                    <a:pt x="433412" y="0"/>
                  </a:lnTo>
                  <a:lnTo>
                    <a:pt x="429234" y="2819"/>
                  </a:lnTo>
                  <a:lnTo>
                    <a:pt x="427545" y="7137"/>
                  </a:lnTo>
                  <a:lnTo>
                    <a:pt x="7289" y="1166507"/>
                  </a:lnTo>
                  <a:lnTo>
                    <a:pt x="0" y="1182141"/>
                  </a:lnTo>
                  <a:lnTo>
                    <a:pt x="6045" y="1190421"/>
                  </a:lnTo>
                  <a:lnTo>
                    <a:pt x="15087" y="1190421"/>
                  </a:lnTo>
                  <a:lnTo>
                    <a:pt x="16408" y="1190205"/>
                  </a:lnTo>
                  <a:lnTo>
                    <a:pt x="73215" y="1169530"/>
                  </a:lnTo>
                  <a:lnTo>
                    <a:pt x="1305090" y="721156"/>
                  </a:lnTo>
                  <a:lnTo>
                    <a:pt x="1308061" y="716915"/>
                  </a:lnTo>
                  <a:lnTo>
                    <a:pt x="1308061" y="458952"/>
                  </a:lnTo>
                  <a:lnTo>
                    <a:pt x="1324838" y="449440"/>
                  </a:lnTo>
                  <a:lnTo>
                    <a:pt x="1437906" y="385292"/>
                  </a:lnTo>
                  <a:lnTo>
                    <a:pt x="1441754" y="383374"/>
                  </a:lnTo>
                  <a:lnTo>
                    <a:pt x="1444155" y="379463"/>
                  </a:lnTo>
                  <a:lnTo>
                    <a:pt x="1444155" y="8293"/>
                  </a:lnTo>
                  <a:lnTo>
                    <a:pt x="1444155" y="5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46401" y="2449385"/>
            <a:ext cx="712152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50" dirty="0" smtClean="0">
                <a:solidFill>
                  <a:srgbClr val="E2000A"/>
                </a:solidFill>
              </a:rPr>
              <a:t>Рекомендации по </a:t>
            </a:r>
            <a:r>
              <a:rPr sz="2800" spc="50" dirty="0" smtClean="0">
                <a:solidFill>
                  <a:srgbClr val="E2000A"/>
                </a:solidFill>
              </a:rPr>
              <a:t>ЗОНИРОВАНИ</a:t>
            </a:r>
            <a:r>
              <a:rPr lang="ru-RU" sz="2800" spc="50" dirty="0">
                <a:solidFill>
                  <a:srgbClr val="E2000A"/>
                </a:solidFill>
              </a:rPr>
              <a:t>Ю</a:t>
            </a:r>
            <a:r>
              <a:rPr sz="2800" spc="70" dirty="0" smtClean="0">
                <a:solidFill>
                  <a:srgbClr val="E2000A"/>
                </a:solidFill>
              </a:rPr>
              <a:t> </a:t>
            </a:r>
            <a:r>
              <a:rPr lang="ru-RU" sz="2800" spc="70" dirty="0" smtClean="0">
                <a:solidFill>
                  <a:srgbClr val="E2000A"/>
                </a:solidFill>
              </a:rPr>
              <a:t>               </a:t>
            </a:r>
            <a:r>
              <a:rPr sz="2800" dirty="0" smtClean="0">
                <a:solidFill>
                  <a:srgbClr val="E2000A"/>
                </a:solidFill>
              </a:rPr>
              <a:t>И</a:t>
            </a:r>
            <a:r>
              <a:rPr sz="2800" spc="70" dirty="0" smtClean="0">
                <a:solidFill>
                  <a:srgbClr val="E2000A"/>
                </a:solidFill>
              </a:rPr>
              <a:t> </a:t>
            </a:r>
            <a:r>
              <a:rPr sz="2800" spc="55" dirty="0" smtClean="0">
                <a:solidFill>
                  <a:srgbClr val="E2000A"/>
                </a:solidFill>
              </a:rPr>
              <a:t>ДИЗАЙН-ПРОЕКТ</a:t>
            </a:r>
            <a:r>
              <a:rPr lang="ru-RU" sz="2800" spc="55" dirty="0">
                <a:solidFill>
                  <a:srgbClr val="E2000A"/>
                </a:solidFill>
              </a:rPr>
              <a:t>У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2608101" y="3294200"/>
            <a:ext cx="692848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6972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373D46"/>
                </a:solidFill>
                <a:latin typeface="Montserrat SemiBold"/>
                <a:cs typeface="Montserrat SemiBold"/>
              </a:rPr>
              <a:t>образовательного </a:t>
            </a:r>
            <a:r>
              <a:rPr sz="2400" b="1" spc="-5" dirty="0">
                <a:solidFill>
                  <a:srgbClr val="373D46"/>
                </a:solidFill>
                <a:latin typeface="Montserrat SemiBold"/>
                <a:cs typeface="Montserrat SemiBold"/>
              </a:rPr>
              <a:t>пространства </a:t>
            </a:r>
            <a:r>
              <a:rPr sz="2400" b="1" spc="-65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24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Центра</a:t>
            </a:r>
            <a:r>
              <a:rPr sz="2400" b="1" spc="-5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2400" b="1" dirty="0" err="1">
                <a:solidFill>
                  <a:srgbClr val="373D46"/>
                </a:solidFill>
                <a:latin typeface="Montserrat SemiBold"/>
                <a:cs typeface="Montserrat SemiBold"/>
              </a:rPr>
              <a:t>образования</a:t>
            </a:r>
            <a:r>
              <a:rPr sz="2400" b="1" spc="-5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lang="ru-RU" sz="2400" b="1" dirty="0" smtClean="0">
                <a:solidFill>
                  <a:srgbClr val="373D46"/>
                </a:solidFill>
                <a:latin typeface="Montserrat SemiBold"/>
                <a:cs typeface="Montserrat SemiBold"/>
              </a:rPr>
              <a:t>естественно-научной и технологической направленностей</a:t>
            </a:r>
            <a:endParaRPr sz="2400" dirty="0">
              <a:latin typeface="Montserrat SemiBold"/>
              <a:cs typeface="Montserrat SemiBold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35" dirty="0" smtClean="0">
                <a:solidFill>
                  <a:srgbClr val="373D46"/>
                </a:solidFill>
                <a:latin typeface="Montserrat SemiBold"/>
                <a:cs typeface="Montserrat SemiBold"/>
              </a:rPr>
              <a:t>«</a:t>
            </a:r>
            <a:r>
              <a:rPr sz="2400" b="1" spc="-35" dirty="0">
                <a:solidFill>
                  <a:srgbClr val="373D46"/>
                </a:solidFill>
                <a:latin typeface="Montserrat SemiBold"/>
                <a:cs typeface="Montserrat SemiBold"/>
              </a:rPr>
              <a:t>Точка</a:t>
            </a:r>
            <a:r>
              <a:rPr sz="2400" b="1" spc="-1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2400" b="1" spc="-10" dirty="0">
                <a:solidFill>
                  <a:srgbClr val="373D46"/>
                </a:solidFill>
                <a:latin typeface="Montserrat SemiBold"/>
                <a:cs typeface="Montserrat SemiBold"/>
              </a:rPr>
              <a:t>Роста» </a:t>
            </a:r>
            <a:r>
              <a:rPr sz="2400" b="1" spc="-65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24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в</a:t>
            </a:r>
            <a:r>
              <a:rPr sz="2400" b="1" spc="-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24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Алтайском крае</a:t>
            </a:r>
            <a:endParaRPr sz="2400" dirty="0"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3705" y="5254704"/>
            <a:ext cx="3310890" cy="146113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600" b="1" spc="180" dirty="0">
                <a:solidFill>
                  <a:srgbClr val="373D46"/>
                </a:solidFill>
                <a:latin typeface="Garamond"/>
                <a:cs typeface="Garamond"/>
              </a:rPr>
              <a:t>Помещения:</a:t>
            </a:r>
            <a:endParaRPr sz="1600">
              <a:latin typeface="Garamond"/>
              <a:cs typeface="Garamond"/>
            </a:endParaRPr>
          </a:p>
          <a:p>
            <a:pPr marL="226060" marR="5080" indent="20320">
              <a:lnSpc>
                <a:spcPct val="100000"/>
              </a:lnSpc>
              <a:spcBef>
                <a:spcPts val="850"/>
              </a:spcBef>
            </a:pPr>
            <a:r>
              <a:rPr sz="1600" spc="40" dirty="0">
                <a:solidFill>
                  <a:srgbClr val="373D46"/>
                </a:solidFill>
                <a:latin typeface="Century Gothic"/>
                <a:cs typeface="Century Gothic"/>
              </a:rPr>
              <a:t>Химическая </a:t>
            </a:r>
            <a:r>
              <a:rPr sz="1600" spc="15" dirty="0">
                <a:solidFill>
                  <a:srgbClr val="373D46"/>
                </a:solidFill>
                <a:latin typeface="Century Gothic"/>
                <a:cs typeface="Century Gothic"/>
              </a:rPr>
              <a:t>лаборатория </a:t>
            </a:r>
            <a:r>
              <a:rPr sz="1600" spc="2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600" spc="70" dirty="0">
                <a:solidFill>
                  <a:srgbClr val="373D46"/>
                </a:solidFill>
                <a:latin typeface="Century Gothic"/>
                <a:cs typeface="Century Gothic"/>
              </a:rPr>
              <a:t>Биологическая</a:t>
            </a:r>
            <a:r>
              <a:rPr sz="1600" spc="-4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600" spc="15" dirty="0">
                <a:solidFill>
                  <a:srgbClr val="373D46"/>
                </a:solidFill>
                <a:latin typeface="Century Gothic"/>
                <a:cs typeface="Century Gothic"/>
              </a:rPr>
              <a:t>лаборатория </a:t>
            </a:r>
            <a:r>
              <a:rPr sz="1600" spc="-43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373D46"/>
                </a:solidFill>
                <a:latin typeface="Century Gothic"/>
                <a:cs typeface="Century Gothic"/>
              </a:rPr>
              <a:t>Физическа</a:t>
            </a:r>
            <a:r>
              <a:rPr sz="1600" spc="55" dirty="0">
                <a:solidFill>
                  <a:srgbClr val="373D46"/>
                </a:solidFill>
                <a:latin typeface="Century Gothic"/>
                <a:cs typeface="Century Gothic"/>
              </a:rPr>
              <a:t>я</a:t>
            </a:r>
            <a:r>
              <a:rPr sz="1600" spc="-114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373D46"/>
                </a:solidFill>
                <a:latin typeface="Century Gothic"/>
                <a:cs typeface="Century Gothic"/>
              </a:rPr>
              <a:t>лабо</a:t>
            </a:r>
            <a:r>
              <a:rPr sz="1600" spc="-25" dirty="0">
                <a:solidFill>
                  <a:srgbClr val="373D46"/>
                </a:solidFill>
                <a:latin typeface="Century Gothic"/>
                <a:cs typeface="Century Gothic"/>
              </a:rPr>
              <a:t>р</a:t>
            </a:r>
            <a:r>
              <a:rPr sz="1600" spc="-15" dirty="0">
                <a:solidFill>
                  <a:srgbClr val="373D46"/>
                </a:solidFill>
                <a:latin typeface="Century Gothic"/>
                <a:cs typeface="Century Gothic"/>
              </a:rPr>
              <a:t>а</a:t>
            </a:r>
            <a:r>
              <a:rPr sz="1600" spc="-50" dirty="0">
                <a:solidFill>
                  <a:srgbClr val="373D46"/>
                </a:solidFill>
                <a:latin typeface="Century Gothic"/>
                <a:cs typeface="Century Gothic"/>
              </a:rPr>
              <a:t>т</a:t>
            </a:r>
            <a:r>
              <a:rPr sz="1600" spc="70" dirty="0">
                <a:solidFill>
                  <a:srgbClr val="373D46"/>
                </a:solidFill>
                <a:latin typeface="Century Gothic"/>
                <a:cs typeface="Century Gothic"/>
              </a:rPr>
              <a:t>ория  </a:t>
            </a:r>
            <a:r>
              <a:rPr sz="1600" spc="30" dirty="0">
                <a:solidFill>
                  <a:srgbClr val="373D46"/>
                </a:solidFill>
                <a:latin typeface="Century Gothic"/>
                <a:cs typeface="Century Gothic"/>
              </a:rPr>
              <a:t>Рекреации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7017" y="579537"/>
            <a:ext cx="13931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100" dirty="0">
                <a:solidFill>
                  <a:srgbClr val="373D46"/>
                </a:solidFill>
                <a:latin typeface="Calibri"/>
                <a:cs typeface="Calibri"/>
              </a:rPr>
              <a:t>Министерство </a:t>
            </a:r>
            <a:r>
              <a:rPr sz="1000" spc="10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000" spc="100" dirty="0">
                <a:solidFill>
                  <a:srgbClr val="373D46"/>
                </a:solidFill>
                <a:latin typeface="Calibri"/>
                <a:cs typeface="Calibri"/>
              </a:rPr>
              <a:t>образования</a:t>
            </a:r>
            <a:r>
              <a:rPr sz="1000" spc="-4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000" spc="150" dirty="0">
                <a:solidFill>
                  <a:srgbClr val="373D46"/>
                </a:solidFill>
                <a:latin typeface="Calibri"/>
                <a:cs typeface="Calibri"/>
              </a:rPr>
              <a:t>и</a:t>
            </a:r>
            <a:r>
              <a:rPr sz="1000" spc="-4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000" spc="100" dirty="0">
                <a:solidFill>
                  <a:srgbClr val="373D46"/>
                </a:solidFill>
                <a:latin typeface="Calibri"/>
                <a:cs typeface="Calibri"/>
              </a:rPr>
              <a:t>науки </a:t>
            </a:r>
            <a:r>
              <a:rPr sz="1000" spc="-21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000" spc="105" dirty="0">
                <a:solidFill>
                  <a:srgbClr val="373D46"/>
                </a:solidFill>
                <a:latin typeface="Calibri"/>
                <a:cs typeface="Calibri"/>
              </a:rPr>
              <a:t>Алтайского</a:t>
            </a:r>
            <a:r>
              <a:rPr sz="1000" spc="-3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000" spc="105" dirty="0">
                <a:solidFill>
                  <a:srgbClr val="373D46"/>
                </a:solidFill>
                <a:latin typeface="Calibri"/>
                <a:cs typeface="Calibri"/>
              </a:rPr>
              <a:t>края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8073" y="552310"/>
            <a:ext cx="501820" cy="521057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684856" y="765454"/>
            <a:ext cx="1370965" cy="278130"/>
          </a:xfrm>
          <a:custGeom>
            <a:avLst/>
            <a:gdLst/>
            <a:ahLst/>
            <a:cxnLst/>
            <a:rect l="l" t="t" r="r" b="b"/>
            <a:pathLst>
              <a:path w="1370964" h="278130">
                <a:moveTo>
                  <a:pt x="230162" y="6070"/>
                </a:moveTo>
                <a:lnTo>
                  <a:pt x="0" y="6070"/>
                </a:lnTo>
                <a:lnTo>
                  <a:pt x="0" y="82270"/>
                </a:lnTo>
                <a:lnTo>
                  <a:pt x="71399" y="82270"/>
                </a:lnTo>
                <a:lnTo>
                  <a:pt x="71399" y="271500"/>
                </a:lnTo>
                <a:lnTo>
                  <a:pt x="158762" y="271500"/>
                </a:lnTo>
                <a:lnTo>
                  <a:pt x="158762" y="82270"/>
                </a:lnTo>
                <a:lnTo>
                  <a:pt x="230162" y="82270"/>
                </a:lnTo>
                <a:lnTo>
                  <a:pt x="230162" y="6070"/>
                </a:lnTo>
                <a:close/>
              </a:path>
              <a:path w="1370964" h="278130">
                <a:moveTo>
                  <a:pt x="524103" y="139014"/>
                </a:moveTo>
                <a:lnTo>
                  <a:pt x="518325" y="95237"/>
                </a:lnTo>
                <a:lnTo>
                  <a:pt x="511111" y="79375"/>
                </a:lnTo>
                <a:lnTo>
                  <a:pt x="501002" y="57099"/>
                </a:lnTo>
                <a:lnTo>
                  <a:pt x="472173" y="26949"/>
                </a:lnTo>
                <a:lnTo>
                  <a:pt x="434073" y="8216"/>
                </a:lnTo>
                <a:lnTo>
                  <a:pt x="434073" y="139014"/>
                </a:lnTo>
                <a:lnTo>
                  <a:pt x="430453" y="163715"/>
                </a:lnTo>
                <a:lnTo>
                  <a:pt x="419925" y="182499"/>
                </a:lnTo>
                <a:lnTo>
                  <a:pt x="402996" y="194449"/>
                </a:lnTo>
                <a:lnTo>
                  <a:pt x="380149" y="198640"/>
                </a:lnTo>
                <a:lnTo>
                  <a:pt x="357301" y="194449"/>
                </a:lnTo>
                <a:lnTo>
                  <a:pt x="340360" y="182499"/>
                </a:lnTo>
                <a:lnTo>
                  <a:pt x="329831" y="163715"/>
                </a:lnTo>
                <a:lnTo>
                  <a:pt x="326212" y="139014"/>
                </a:lnTo>
                <a:lnTo>
                  <a:pt x="329831" y="114312"/>
                </a:lnTo>
                <a:lnTo>
                  <a:pt x="340360" y="95529"/>
                </a:lnTo>
                <a:lnTo>
                  <a:pt x="357301" y="83566"/>
                </a:lnTo>
                <a:lnTo>
                  <a:pt x="380149" y="79375"/>
                </a:lnTo>
                <a:lnTo>
                  <a:pt x="402996" y="83566"/>
                </a:lnTo>
                <a:lnTo>
                  <a:pt x="419925" y="95529"/>
                </a:lnTo>
                <a:lnTo>
                  <a:pt x="430453" y="114312"/>
                </a:lnTo>
                <a:lnTo>
                  <a:pt x="434073" y="139014"/>
                </a:lnTo>
                <a:lnTo>
                  <a:pt x="434073" y="8216"/>
                </a:lnTo>
                <a:lnTo>
                  <a:pt x="431876" y="7124"/>
                </a:lnTo>
                <a:lnTo>
                  <a:pt x="380149" y="0"/>
                </a:lnTo>
                <a:lnTo>
                  <a:pt x="328434" y="7124"/>
                </a:lnTo>
                <a:lnTo>
                  <a:pt x="288137" y="26949"/>
                </a:lnTo>
                <a:lnTo>
                  <a:pt x="259308" y="57099"/>
                </a:lnTo>
                <a:lnTo>
                  <a:pt x="241985" y="95237"/>
                </a:lnTo>
                <a:lnTo>
                  <a:pt x="236194" y="139014"/>
                </a:lnTo>
                <a:lnTo>
                  <a:pt x="241985" y="182791"/>
                </a:lnTo>
                <a:lnTo>
                  <a:pt x="259308" y="220929"/>
                </a:lnTo>
                <a:lnTo>
                  <a:pt x="288137" y="251079"/>
                </a:lnTo>
                <a:lnTo>
                  <a:pt x="328434" y="270891"/>
                </a:lnTo>
                <a:lnTo>
                  <a:pt x="380149" y="278015"/>
                </a:lnTo>
                <a:lnTo>
                  <a:pt x="431876" y="270891"/>
                </a:lnTo>
                <a:lnTo>
                  <a:pt x="472173" y="251079"/>
                </a:lnTo>
                <a:lnTo>
                  <a:pt x="501002" y="220929"/>
                </a:lnTo>
                <a:lnTo>
                  <a:pt x="511124" y="198640"/>
                </a:lnTo>
                <a:lnTo>
                  <a:pt x="518325" y="182791"/>
                </a:lnTo>
                <a:lnTo>
                  <a:pt x="524103" y="139014"/>
                </a:lnTo>
                <a:close/>
              </a:path>
              <a:path w="1370964" h="278130">
                <a:moveTo>
                  <a:pt x="782701" y="6070"/>
                </a:moveTo>
                <a:lnTo>
                  <a:pt x="694969" y="6070"/>
                </a:lnTo>
                <a:lnTo>
                  <a:pt x="694969" y="113182"/>
                </a:lnTo>
                <a:lnTo>
                  <a:pt x="687819" y="115951"/>
                </a:lnTo>
                <a:lnTo>
                  <a:pt x="680199" y="117970"/>
                </a:lnTo>
                <a:lnTo>
                  <a:pt x="672376" y="119214"/>
                </a:lnTo>
                <a:lnTo>
                  <a:pt x="664578" y="119634"/>
                </a:lnTo>
                <a:lnTo>
                  <a:pt x="652157" y="118287"/>
                </a:lnTo>
                <a:lnTo>
                  <a:pt x="641883" y="113982"/>
                </a:lnTo>
                <a:lnTo>
                  <a:pt x="634885" y="106337"/>
                </a:lnTo>
                <a:lnTo>
                  <a:pt x="632294" y="94957"/>
                </a:lnTo>
                <a:lnTo>
                  <a:pt x="632294" y="6070"/>
                </a:lnTo>
                <a:lnTo>
                  <a:pt x="544563" y="6070"/>
                </a:lnTo>
                <a:lnTo>
                  <a:pt x="544563" y="105587"/>
                </a:lnTo>
                <a:lnTo>
                  <a:pt x="551675" y="145516"/>
                </a:lnTo>
                <a:lnTo>
                  <a:pt x="571576" y="173723"/>
                </a:lnTo>
                <a:lnTo>
                  <a:pt x="602081" y="190461"/>
                </a:lnTo>
                <a:lnTo>
                  <a:pt x="641032" y="195986"/>
                </a:lnTo>
                <a:lnTo>
                  <a:pt x="654951" y="195427"/>
                </a:lnTo>
                <a:lnTo>
                  <a:pt x="668705" y="193802"/>
                </a:lnTo>
                <a:lnTo>
                  <a:pt x="682104" y="191185"/>
                </a:lnTo>
                <a:lnTo>
                  <a:pt x="694969" y="187629"/>
                </a:lnTo>
                <a:lnTo>
                  <a:pt x="694969" y="271945"/>
                </a:lnTo>
                <a:lnTo>
                  <a:pt x="782701" y="271945"/>
                </a:lnTo>
                <a:lnTo>
                  <a:pt x="782701" y="6070"/>
                </a:lnTo>
                <a:close/>
              </a:path>
              <a:path w="1370964" h="278130">
                <a:moveTo>
                  <a:pt x="1370939" y="271945"/>
                </a:moveTo>
                <a:lnTo>
                  <a:pt x="1357769" y="236613"/>
                </a:lnTo>
                <a:lnTo>
                  <a:pt x="1334122" y="173189"/>
                </a:lnTo>
                <a:lnTo>
                  <a:pt x="1300276" y="82410"/>
                </a:lnTo>
                <a:lnTo>
                  <a:pt x="1271803" y="6070"/>
                </a:lnTo>
                <a:lnTo>
                  <a:pt x="1250911" y="6070"/>
                </a:lnTo>
                <a:lnTo>
                  <a:pt x="1250911" y="173189"/>
                </a:lnTo>
                <a:lnTo>
                  <a:pt x="1198880" y="173189"/>
                </a:lnTo>
                <a:lnTo>
                  <a:pt x="1217485" y="116598"/>
                </a:lnTo>
                <a:lnTo>
                  <a:pt x="1224711" y="82410"/>
                </a:lnTo>
                <a:lnTo>
                  <a:pt x="1226273" y="92138"/>
                </a:lnTo>
                <a:lnTo>
                  <a:pt x="1228077" y="100926"/>
                </a:lnTo>
                <a:lnTo>
                  <a:pt x="1230096" y="109016"/>
                </a:lnTo>
                <a:lnTo>
                  <a:pt x="1232306" y="116598"/>
                </a:lnTo>
                <a:lnTo>
                  <a:pt x="1250911" y="173189"/>
                </a:lnTo>
                <a:lnTo>
                  <a:pt x="1250911" y="6070"/>
                </a:lnTo>
                <a:lnTo>
                  <a:pt x="1177607" y="6070"/>
                </a:lnTo>
                <a:lnTo>
                  <a:pt x="1080274" y="266128"/>
                </a:lnTo>
                <a:lnTo>
                  <a:pt x="1001433" y="137871"/>
                </a:lnTo>
                <a:lnTo>
                  <a:pt x="1082332" y="6070"/>
                </a:lnTo>
                <a:lnTo>
                  <a:pt x="985862" y="6070"/>
                </a:lnTo>
                <a:lnTo>
                  <a:pt x="932688" y="100266"/>
                </a:lnTo>
                <a:lnTo>
                  <a:pt x="910653" y="100266"/>
                </a:lnTo>
                <a:lnTo>
                  <a:pt x="910653" y="6070"/>
                </a:lnTo>
                <a:lnTo>
                  <a:pt x="822921" y="6070"/>
                </a:lnTo>
                <a:lnTo>
                  <a:pt x="822921" y="271945"/>
                </a:lnTo>
                <a:lnTo>
                  <a:pt x="910653" y="271945"/>
                </a:lnTo>
                <a:lnTo>
                  <a:pt x="910653" y="176987"/>
                </a:lnTo>
                <a:lnTo>
                  <a:pt x="930783" y="176987"/>
                </a:lnTo>
                <a:lnTo>
                  <a:pt x="987386" y="271945"/>
                </a:lnTo>
                <a:lnTo>
                  <a:pt x="1078103" y="271945"/>
                </a:lnTo>
                <a:lnTo>
                  <a:pt x="1083856" y="271945"/>
                </a:lnTo>
                <a:lnTo>
                  <a:pt x="1166977" y="271945"/>
                </a:lnTo>
                <a:lnTo>
                  <a:pt x="1178750" y="236613"/>
                </a:lnTo>
                <a:lnTo>
                  <a:pt x="1270660" y="236613"/>
                </a:lnTo>
                <a:lnTo>
                  <a:pt x="1282052" y="271945"/>
                </a:lnTo>
                <a:lnTo>
                  <a:pt x="1370939" y="271945"/>
                </a:lnTo>
                <a:close/>
              </a:path>
            </a:pathLst>
          </a:custGeom>
          <a:solidFill>
            <a:srgbClr val="39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167225" y="243512"/>
            <a:ext cx="1898014" cy="1104900"/>
            <a:chOff x="4167225" y="243512"/>
            <a:chExt cx="1898014" cy="1104900"/>
          </a:xfrm>
        </p:grpSpPr>
        <p:sp>
          <p:nvSpPr>
            <p:cNvPr id="12" name="object 12"/>
            <p:cNvSpPr/>
            <p:nvPr/>
          </p:nvSpPr>
          <p:spPr>
            <a:xfrm>
              <a:off x="4771593" y="765454"/>
              <a:ext cx="1293495" cy="278130"/>
            </a:xfrm>
            <a:custGeom>
              <a:avLst/>
              <a:gdLst/>
              <a:ahLst/>
              <a:cxnLst/>
              <a:rect l="l" t="t" r="r" b="b"/>
              <a:pathLst>
                <a:path w="1293495" h="278130">
                  <a:moveTo>
                    <a:pt x="235470" y="104444"/>
                  </a:moveTo>
                  <a:lnTo>
                    <a:pt x="226339" y="57505"/>
                  </a:lnTo>
                  <a:lnTo>
                    <a:pt x="201193" y="27203"/>
                  </a:lnTo>
                  <a:lnTo>
                    <a:pt x="163372" y="10922"/>
                  </a:lnTo>
                  <a:lnTo>
                    <a:pt x="148501" y="9398"/>
                  </a:lnTo>
                  <a:lnTo>
                    <a:pt x="148501" y="104444"/>
                  </a:lnTo>
                  <a:lnTo>
                    <a:pt x="146164" y="116166"/>
                  </a:lnTo>
                  <a:lnTo>
                    <a:pt x="139522" y="124193"/>
                  </a:lnTo>
                  <a:lnTo>
                    <a:pt x="129108" y="128803"/>
                  </a:lnTo>
                  <a:lnTo>
                    <a:pt x="115455" y="130276"/>
                  </a:lnTo>
                  <a:lnTo>
                    <a:pt x="87731" y="130276"/>
                  </a:lnTo>
                  <a:lnTo>
                    <a:pt x="87731" y="78244"/>
                  </a:lnTo>
                  <a:lnTo>
                    <a:pt x="115455" y="78244"/>
                  </a:lnTo>
                  <a:lnTo>
                    <a:pt x="129108" y="79717"/>
                  </a:lnTo>
                  <a:lnTo>
                    <a:pt x="139522" y="84366"/>
                  </a:lnTo>
                  <a:lnTo>
                    <a:pt x="146164" y="92494"/>
                  </a:lnTo>
                  <a:lnTo>
                    <a:pt x="148501" y="104444"/>
                  </a:lnTo>
                  <a:lnTo>
                    <a:pt x="148501" y="9398"/>
                  </a:lnTo>
                  <a:lnTo>
                    <a:pt x="116217" y="6083"/>
                  </a:lnTo>
                  <a:lnTo>
                    <a:pt x="0" y="6083"/>
                  </a:lnTo>
                  <a:lnTo>
                    <a:pt x="0" y="271945"/>
                  </a:lnTo>
                  <a:lnTo>
                    <a:pt x="87731" y="271945"/>
                  </a:lnTo>
                  <a:lnTo>
                    <a:pt x="87731" y="202438"/>
                  </a:lnTo>
                  <a:lnTo>
                    <a:pt x="116217" y="202438"/>
                  </a:lnTo>
                  <a:lnTo>
                    <a:pt x="163372" y="197586"/>
                  </a:lnTo>
                  <a:lnTo>
                    <a:pt x="201193" y="181356"/>
                  </a:lnTo>
                  <a:lnTo>
                    <a:pt x="226339" y="151155"/>
                  </a:lnTo>
                  <a:lnTo>
                    <a:pt x="230428" y="130276"/>
                  </a:lnTo>
                  <a:lnTo>
                    <a:pt x="235470" y="104444"/>
                  </a:lnTo>
                  <a:close/>
                </a:path>
                <a:path w="1293495" h="278130">
                  <a:moveTo>
                    <a:pt x="539280" y="139014"/>
                  </a:moveTo>
                  <a:lnTo>
                    <a:pt x="533501" y="95237"/>
                  </a:lnTo>
                  <a:lnTo>
                    <a:pt x="516178" y="57099"/>
                  </a:lnTo>
                  <a:lnTo>
                    <a:pt x="487349" y="26949"/>
                  </a:lnTo>
                  <a:lnTo>
                    <a:pt x="449262" y="8216"/>
                  </a:lnTo>
                  <a:lnTo>
                    <a:pt x="449262" y="139014"/>
                  </a:lnTo>
                  <a:lnTo>
                    <a:pt x="445643" y="163715"/>
                  </a:lnTo>
                  <a:lnTo>
                    <a:pt x="435114" y="182499"/>
                  </a:lnTo>
                  <a:lnTo>
                    <a:pt x="418185" y="194449"/>
                  </a:lnTo>
                  <a:lnTo>
                    <a:pt x="395338" y="198640"/>
                  </a:lnTo>
                  <a:lnTo>
                    <a:pt x="372491" y="194449"/>
                  </a:lnTo>
                  <a:lnTo>
                    <a:pt x="355561" y="182499"/>
                  </a:lnTo>
                  <a:lnTo>
                    <a:pt x="345033" y="163715"/>
                  </a:lnTo>
                  <a:lnTo>
                    <a:pt x="341414" y="139014"/>
                  </a:lnTo>
                  <a:lnTo>
                    <a:pt x="345033" y="114312"/>
                  </a:lnTo>
                  <a:lnTo>
                    <a:pt x="355561" y="95529"/>
                  </a:lnTo>
                  <a:lnTo>
                    <a:pt x="372491" y="83566"/>
                  </a:lnTo>
                  <a:lnTo>
                    <a:pt x="395338" y="79375"/>
                  </a:lnTo>
                  <a:lnTo>
                    <a:pt x="418185" y="83566"/>
                  </a:lnTo>
                  <a:lnTo>
                    <a:pt x="435114" y="95529"/>
                  </a:lnTo>
                  <a:lnTo>
                    <a:pt x="445643" y="114312"/>
                  </a:lnTo>
                  <a:lnTo>
                    <a:pt x="449262" y="139014"/>
                  </a:lnTo>
                  <a:lnTo>
                    <a:pt x="449262" y="8216"/>
                  </a:lnTo>
                  <a:lnTo>
                    <a:pt x="447065" y="7124"/>
                  </a:lnTo>
                  <a:lnTo>
                    <a:pt x="395338" y="0"/>
                  </a:lnTo>
                  <a:lnTo>
                    <a:pt x="343623" y="7124"/>
                  </a:lnTo>
                  <a:lnTo>
                    <a:pt x="303326" y="26949"/>
                  </a:lnTo>
                  <a:lnTo>
                    <a:pt x="274497" y="57099"/>
                  </a:lnTo>
                  <a:lnTo>
                    <a:pt x="257175" y="95237"/>
                  </a:lnTo>
                  <a:lnTo>
                    <a:pt x="251396" y="139014"/>
                  </a:lnTo>
                  <a:lnTo>
                    <a:pt x="257175" y="182791"/>
                  </a:lnTo>
                  <a:lnTo>
                    <a:pt x="274497" y="220929"/>
                  </a:lnTo>
                  <a:lnTo>
                    <a:pt x="303326" y="251079"/>
                  </a:lnTo>
                  <a:lnTo>
                    <a:pt x="343623" y="270891"/>
                  </a:lnTo>
                  <a:lnTo>
                    <a:pt x="395338" y="278015"/>
                  </a:lnTo>
                  <a:lnTo>
                    <a:pt x="447065" y="270891"/>
                  </a:lnTo>
                  <a:lnTo>
                    <a:pt x="487349" y="251079"/>
                  </a:lnTo>
                  <a:lnTo>
                    <a:pt x="516178" y="220929"/>
                  </a:lnTo>
                  <a:lnTo>
                    <a:pt x="526300" y="198640"/>
                  </a:lnTo>
                  <a:lnTo>
                    <a:pt x="533501" y="182791"/>
                  </a:lnTo>
                  <a:lnTo>
                    <a:pt x="539280" y="139014"/>
                  </a:lnTo>
                  <a:close/>
                </a:path>
                <a:path w="1293495" h="278130">
                  <a:moveTo>
                    <a:pt x="783463" y="181940"/>
                  </a:moveTo>
                  <a:lnTo>
                    <a:pt x="771156" y="190030"/>
                  </a:lnTo>
                  <a:lnTo>
                    <a:pt x="755357" y="195986"/>
                  </a:lnTo>
                  <a:lnTo>
                    <a:pt x="736993" y="199669"/>
                  </a:lnTo>
                  <a:lnTo>
                    <a:pt x="716991" y="200926"/>
                  </a:lnTo>
                  <a:lnTo>
                    <a:pt x="691451" y="197535"/>
                  </a:lnTo>
                  <a:lnTo>
                    <a:pt x="669328" y="186956"/>
                  </a:lnTo>
                  <a:lnTo>
                    <a:pt x="653757" y="168554"/>
                  </a:lnTo>
                  <a:lnTo>
                    <a:pt x="647865" y="141668"/>
                  </a:lnTo>
                  <a:lnTo>
                    <a:pt x="653834" y="111366"/>
                  </a:lnTo>
                  <a:lnTo>
                    <a:pt x="669709" y="91008"/>
                  </a:lnTo>
                  <a:lnTo>
                    <a:pt x="692416" y="79540"/>
                  </a:lnTo>
                  <a:lnTo>
                    <a:pt x="718896" y="75958"/>
                  </a:lnTo>
                  <a:lnTo>
                    <a:pt x="736536" y="77368"/>
                  </a:lnTo>
                  <a:lnTo>
                    <a:pt x="753503" y="81229"/>
                  </a:lnTo>
                  <a:lnTo>
                    <a:pt x="768832" y="87020"/>
                  </a:lnTo>
                  <a:lnTo>
                    <a:pt x="781558" y="94195"/>
                  </a:lnTo>
                  <a:lnTo>
                    <a:pt x="781558" y="15951"/>
                  </a:lnTo>
                  <a:lnTo>
                    <a:pt x="763244" y="8966"/>
                  </a:lnTo>
                  <a:lnTo>
                    <a:pt x="743864" y="3987"/>
                  </a:lnTo>
                  <a:lnTo>
                    <a:pt x="723773" y="990"/>
                  </a:lnTo>
                  <a:lnTo>
                    <a:pt x="703326" y="0"/>
                  </a:lnTo>
                  <a:lnTo>
                    <a:pt x="660158" y="5029"/>
                  </a:lnTo>
                  <a:lnTo>
                    <a:pt x="620509" y="20764"/>
                  </a:lnTo>
                  <a:lnTo>
                    <a:pt x="587895" y="48158"/>
                  </a:lnTo>
                  <a:lnTo>
                    <a:pt x="565835" y="88138"/>
                  </a:lnTo>
                  <a:lnTo>
                    <a:pt x="557847" y="141668"/>
                  </a:lnTo>
                  <a:lnTo>
                    <a:pt x="566000" y="193040"/>
                  </a:lnTo>
                  <a:lnTo>
                    <a:pt x="588200" y="231508"/>
                  </a:lnTo>
                  <a:lnTo>
                    <a:pt x="621106" y="257924"/>
                  </a:lnTo>
                  <a:lnTo>
                    <a:pt x="661352" y="273138"/>
                  </a:lnTo>
                  <a:lnTo>
                    <a:pt x="705599" y="278028"/>
                  </a:lnTo>
                  <a:lnTo>
                    <a:pt x="726313" y="277025"/>
                  </a:lnTo>
                  <a:lnTo>
                    <a:pt x="746239" y="274040"/>
                  </a:lnTo>
                  <a:lnTo>
                    <a:pt x="765314" y="269049"/>
                  </a:lnTo>
                  <a:lnTo>
                    <a:pt x="783463" y="262077"/>
                  </a:lnTo>
                  <a:lnTo>
                    <a:pt x="783463" y="181940"/>
                  </a:lnTo>
                  <a:close/>
                </a:path>
                <a:path w="1293495" h="278130">
                  <a:moveTo>
                    <a:pt x="1029919" y="6070"/>
                  </a:moveTo>
                  <a:lnTo>
                    <a:pt x="799757" y="6070"/>
                  </a:lnTo>
                  <a:lnTo>
                    <a:pt x="799757" y="82270"/>
                  </a:lnTo>
                  <a:lnTo>
                    <a:pt x="871156" y="82270"/>
                  </a:lnTo>
                  <a:lnTo>
                    <a:pt x="871156" y="271500"/>
                  </a:lnTo>
                  <a:lnTo>
                    <a:pt x="958519" y="271500"/>
                  </a:lnTo>
                  <a:lnTo>
                    <a:pt x="958519" y="82270"/>
                  </a:lnTo>
                  <a:lnTo>
                    <a:pt x="1029919" y="82270"/>
                  </a:lnTo>
                  <a:lnTo>
                    <a:pt x="1029919" y="6070"/>
                  </a:lnTo>
                  <a:close/>
                </a:path>
                <a:path w="1293495" h="278130">
                  <a:moveTo>
                    <a:pt x="1293469" y="271945"/>
                  </a:moveTo>
                  <a:lnTo>
                    <a:pt x="1280299" y="236613"/>
                  </a:lnTo>
                  <a:lnTo>
                    <a:pt x="1256652" y="173189"/>
                  </a:lnTo>
                  <a:lnTo>
                    <a:pt x="1222794" y="82410"/>
                  </a:lnTo>
                  <a:lnTo>
                    <a:pt x="1194333" y="6070"/>
                  </a:lnTo>
                  <a:lnTo>
                    <a:pt x="1173454" y="6070"/>
                  </a:lnTo>
                  <a:lnTo>
                    <a:pt x="1173454" y="173189"/>
                  </a:lnTo>
                  <a:lnTo>
                    <a:pt x="1121410" y="173189"/>
                  </a:lnTo>
                  <a:lnTo>
                    <a:pt x="1140015" y="116598"/>
                  </a:lnTo>
                  <a:lnTo>
                    <a:pt x="1147241" y="82410"/>
                  </a:lnTo>
                  <a:lnTo>
                    <a:pt x="1148803" y="92138"/>
                  </a:lnTo>
                  <a:lnTo>
                    <a:pt x="1150620" y="100926"/>
                  </a:lnTo>
                  <a:lnTo>
                    <a:pt x="1152639" y="109016"/>
                  </a:lnTo>
                  <a:lnTo>
                    <a:pt x="1154836" y="116598"/>
                  </a:lnTo>
                  <a:lnTo>
                    <a:pt x="1173454" y="173189"/>
                  </a:lnTo>
                  <a:lnTo>
                    <a:pt x="1173454" y="6070"/>
                  </a:lnTo>
                  <a:lnTo>
                    <a:pt x="1100137" y="6070"/>
                  </a:lnTo>
                  <a:lnTo>
                    <a:pt x="1000633" y="271945"/>
                  </a:lnTo>
                  <a:lnTo>
                    <a:pt x="1089507" y="271945"/>
                  </a:lnTo>
                  <a:lnTo>
                    <a:pt x="1101280" y="236613"/>
                  </a:lnTo>
                  <a:lnTo>
                    <a:pt x="1193203" y="236613"/>
                  </a:lnTo>
                  <a:lnTo>
                    <a:pt x="1204595" y="271945"/>
                  </a:lnTo>
                  <a:lnTo>
                    <a:pt x="1293469" y="271945"/>
                  </a:lnTo>
                  <a:close/>
                </a:path>
              </a:pathLst>
            </a:custGeom>
            <a:solidFill>
              <a:srgbClr val="394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7225" y="243522"/>
              <a:ext cx="563880" cy="1104900"/>
            </a:xfrm>
            <a:custGeom>
              <a:avLst/>
              <a:gdLst/>
              <a:ahLst/>
              <a:cxnLst/>
              <a:rect l="l" t="t" r="r" b="b"/>
              <a:pathLst>
                <a:path w="563879" h="1104900">
                  <a:moveTo>
                    <a:pt x="198208" y="949744"/>
                  </a:moveTo>
                  <a:lnTo>
                    <a:pt x="85788" y="834986"/>
                  </a:lnTo>
                  <a:lnTo>
                    <a:pt x="85788" y="989558"/>
                  </a:lnTo>
                  <a:lnTo>
                    <a:pt x="198208" y="1104315"/>
                  </a:lnTo>
                  <a:lnTo>
                    <a:pt x="198208" y="949744"/>
                  </a:lnTo>
                  <a:close/>
                </a:path>
                <a:path w="563879" h="1104900">
                  <a:moveTo>
                    <a:pt x="198208" y="600532"/>
                  </a:moveTo>
                  <a:lnTo>
                    <a:pt x="0" y="398195"/>
                  </a:lnTo>
                  <a:lnTo>
                    <a:pt x="0" y="670737"/>
                  </a:lnTo>
                  <a:lnTo>
                    <a:pt x="198208" y="873074"/>
                  </a:lnTo>
                  <a:lnTo>
                    <a:pt x="198208" y="600532"/>
                  </a:lnTo>
                  <a:close/>
                </a:path>
                <a:path w="563879" h="1104900">
                  <a:moveTo>
                    <a:pt x="563867" y="0"/>
                  </a:moveTo>
                  <a:lnTo>
                    <a:pt x="235800" y="334911"/>
                  </a:lnTo>
                  <a:lnTo>
                    <a:pt x="235800" y="786015"/>
                  </a:lnTo>
                  <a:lnTo>
                    <a:pt x="563867" y="451104"/>
                  </a:lnTo>
                  <a:lnTo>
                    <a:pt x="563867" y="0"/>
                  </a:lnTo>
                  <a:close/>
                </a:path>
              </a:pathLst>
            </a:custGeom>
            <a:solidFill>
              <a:srgbClr val="E1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6401" y="5774249"/>
            <a:ext cx="144818" cy="14480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6401" y="6029668"/>
            <a:ext cx="144818" cy="14480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6401" y="6285085"/>
            <a:ext cx="144818" cy="14480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6401" y="6519924"/>
            <a:ext cx="144818" cy="144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</a:t>
            </a:r>
            <a:r>
              <a:rPr spc="-35" dirty="0"/>
              <a:t> </a:t>
            </a:r>
            <a:r>
              <a:rPr dirty="0"/>
              <a:t>принципы</a:t>
            </a:r>
            <a:r>
              <a:rPr spc="-30" dirty="0"/>
              <a:t> </a:t>
            </a:r>
            <a:r>
              <a:rPr dirty="0"/>
              <a:t>оформления</a:t>
            </a:r>
            <a:r>
              <a:rPr spc="-35" dirty="0"/>
              <a:t> </a:t>
            </a:r>
            <a:r>
              <a:rPr dirty="0"/>
              <a:t>помещений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155" y="1165052"/>
            <a:ext cx="35210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165" dirty="0">
                <a:solidFill>
                  <a:srgbClr val="3B4047"/>
                </a:solidFill>
                <a:latin typeface="Calibri"/>
                <a:cs typeface="Calibri"/>
              </a:rPr>
              <a:t>Когда </a:t>
            </a:r>
            <a:r>
              <a:rPr sz="1400" b="1" spc="195" dirty="0">
                <a:solidFill>
                  <a:srgbClr val="3B4047"/>
                </a:solidFill>
                <a:latin typeface="Calibri"/>
                <a:cs typeface="Calibri"/>
              </a:rPr>
              <a:t>помещения </a:t>
            </a:r>
            <a:r>
              <a:rPr sz="1400" b="1" spc="180" dirty="0">
                <a:solidFill>
                  <a:srgbClr val="3B4047"/>
                </a:solidFill>
                <a:latin typeface="Calibri"/>
                <a:cs typeface="Calibri"/>
              </a:rPr>
              <a:t>для </a:t>
            </a:r>
            <a:r>
              <a:rPr sz="1400" b="1" spc="190" dirty="0">
                <a:solidFill>
                  <a:srgbClr val="3B4047"/>
                </a:solidFill>
                <a:latin typeface="Calibri"/>
                <a:cs typeface="Calibri"/>
              </a:rPr>
              <a:t>размещения </a:t>
            </a:r>
            <a:r>
              <a:rPr sz="1400" b="1" spc="-30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400" b="1" spc="175" dirty="0">
                <a:solidFill>
                  <a:srgbClr val="3B4047"/>
                </a:solidFill>
                <a:latin typeface="Calibri"/>
                <a:cs typeface="Calibri"/>
              </a:rPr>
              <a:t>образовательного</a:t>
            </a:r>
            <a:r>
              <a:rPr sz="1400" b="1" spc="5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400" b="1" spc="190" dirty="0">
                <a:solidFill>
                  <a:srgbClr val="3B4047"/>
                </a:solidFill>
                <a:latin typeface="Calibri"/>
                <a:cs typeface="Calibri"/>
              </a:rPr>
              <a:t>центра</a:t>
            </a:r>
            <a:r>
              <a:rPr sz="1400" b="1" spc="5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400" b="1" spc="170" dirty="0">
                <a:solidFill>
                  <a:srgbClr val="3B4047"/>
                </a:solidFill>
                <a:latin typeface="Calibri"/>
                <a:cs typeface="Calibri"/>
              </a:rPr>
              <a:t>выбраны,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155" y="1491310"/>
            <a:ext cx="4518025" cy="75374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400" b="1" spc="190" dirty="0">
                <a:solidFill>
                  <a:srgbClr val="3B4047"/>
                </a:solidFill>
                <a:latin typeface="Calibri"/>
                <a:cs typeface="Calibri"/>
              </a:rPr>
              <a:t>следуйте</a:t>
            </a:r>
            <a:r>
              <a:rPr sz="14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400" b="1" spc="195" dirty="0">
                <a:solidFill>
                  <a:srgbClr val="3B4047"/>
                </a:solidFill>
                <a:latin typeface="Calibri"/>
                <a:cs typeface="Calibri"/>
              </a:rPr>
              <a:t>следующим</a:t>
            </a:r>
            <a:r>
              <a:rPr sz="14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400" b="1" spc="165" dirty="0">
                <a:solidFill>
                  <a:srgbClr val="3B4047"/>
                </a:solidFill>
                <a:latin typeface="Calibri"/>
                <a:cs typeface="Calibri"/>
              </a:rPr>
              <a:t>рекомендациям:</a:t>
            </a:r>
            <a:endParaRPr sz="1400" dirty="0">
              <a:latin typeface="Calibri"/>
              <a:cs typeface="Calibri"/>
            </a:endParaRPr>
          </a:p>
          <a:p>
            <a:pPr marL="29845" marR="5080">
              <a:lnSpc>
                <a:spcPct val="100000"/>
              </a:lnSpc>
              <a:spcBef>
                <a:spcPts val="620"/>
              </a:spcBef>
              <a:tabLst>
                <a:tab pos="3502660" algn="l"/>
              </a:tabLst>
            </a:pPr>
            <a:r>
              <a:rPr sz="1100" b="1" spc="75" dirty="0" err="1" smtClean="0">
                <a:latin typeface="Century Gothic"/>
                <a:cs typeface="Century Gothic"/>
              </a:rPr>
              <a:t>Требования</a:t>
            </a:r>
            <a:r>
              <a:rPr sz="1100" b="1" spc="400" dirty="0" smtClean="0">
                <a:latin typeface="Century Gothic"/>
                <a:cs typeface="Century Gothic"/>
              </a:rPr>
              <a:t> </a:t>
            </a:r>
            <a:r>
              <a:rPr sz="1100" b="1" spc="140" dirty="0">
                <a:latin typeface="Century Gothic"/>
                <a:cs typeface="Century Gothic"/>
              </a:rPr>
              <a:t>к</a:t>
            </a:r>
            <a:r>
              <a:rPr sz="1100" b="1" spc="400" dirty="0">
                <a:latin typeface="Century Gothic"/>
                <a:cs typeface="Century Gothic"/>
              </a:rPr>
              <a:t> </a:t>
            </a:r>
            <a:r>
              <a:rPr sz="1100" b="1" spc="40" dirty="0">
                <a:latin typeface="Century Gothic"/>
                <a:cs typeface="Century Gothic"/>
              </a:rPr>
              <a:t>ремонту.</a:t>
            </a:r>
            <a:r>
              <a:rPr sz="1100" b="1" spc="325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Образовательный	центр</a:t>
            </a:r>
            <a:r>
              <a:rPr sz="1100" spc="250" dirty="0">
                <a:latin typeface="Century Gothic"/>
                <a:cs typeface="Century Gothic"/>
              </a:rPr>
              <a:t> </a:t>
            </a:r>
            <a:r>
              <a:rPr sz="1100" spc="55" dirty="0">
                <a:latin typeface="Century Gothic"/>
                <a:cs typeface="Century Gothic"/>
              </a:rPr>
              <a:t>«Точка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Роста»</a:t>
            </a:r>
            <a:r>
              <a:rPr sz="1100" spc="5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—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20" dirty="0">
                <a:latin typeface="Century Gothic"/>
                <a:cs typeface="Century Gothic"/>
              </a:rPr>
              <a:t>светлое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помещение</a:t>
            </a:r>
            <a:r>
              <a:rPr sz="1100" spc="25" dirty="0">
                <a:latin typeface="Century Gothic"/>
                <a:cs typeface="Century Gothic"/>
              </a:rPr>
              <a:t> </a:t>
            </a:r>
            <a:r>
              <a:rPr sz="1100" spc="-95" dirty="0">
                <a:latin typeface="Century Gothic"/>
                <a:cs typeface="Century Gothic"/>
              </a:rPr>
              <a:t>с</a:t>
            </a:r>
            <a:r>
              <a:rPr sz="1100" spc="-55" dirty="0">
                <a:latin typeface="Century Gothic"/>
                <a:cs typeface="Century Gothic"/>
              </a:rPr>
              <a:t> </a:t>
            </a:r>
            <a:r>
              <a:rPr sz="1100" spc="45" dirty="0">
                <a:latin typeface="Century Gothic"/>
                <a:cs typeface="Century Gothic"/>
              </a:rPr>
              <a:t>лаконичным</a:t>
            </a:r>
            <a:r>
              <a:rPr sz="1100" spc="30" dirty="0">
                <a:latin typeface="Century Gothic"/>
                <a:cs typeface="Century Gothic"/>
              </a:rPr>
              <a:t> </a:t>
            </a:r>
            <a:r>
              <a:rPr sz="1100" spc="75" dirty="0">
                <a:latin typeface="Century Gothic"/>
                <a:cs typeface="Century Gothic"/>
              </a:rPr>
              <a:t>и</a:t>
            </a:r>
            <a:r>
              <a:rPr sz="1100" spc="36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аккуратным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50" spc="10" dirty="0"/>
              <a:t>дизайном, </a:t>
            </a:r>
            <a:r>
              <a:rPr sz="1050" spc="45" dirty="0"/>
              <a:t>где </a:t>
            </a:r>
            <a:r>
              <a:rPr sz="1050" spc="70" dirty="0"/>
              <a:t>приятно </a:t>
            </a:r>
            <a:r>
              <a:rPr sz="1050" spc="30" dirty="0"/>
              <a:t>находиться. </a:t>
            </a:r>
            <a:r>
              <a:rPr sz="1050" spc="50" dirty="0"/>
              <a:t>Базовая </a:t>
            </a:r>
            <a:r>
              <a:rPr sz="1050" spc="5" dirty="0"/>
              <a:t>необходимость: </a:t>
            </a:r>
            <a:r>
              <a:rPr sz="1050" spc="-290" dirty="0"/>
              <a:t> </a:t>
            </a:r>
            <a:r>
              <a:rPr sz="1050" spc="40" dirty="0"/>
              <a:t>светлые</a:t>
            </a:r>
            <a:r>
              <a:rPr sz="1050" dirty="0"/>
              <a:t> </a:t>
            </a:r>
            <a:r>
              <a:rPr sz="1050" spc="15" dirty="0"/>
              <a:t>окрашенные</a:t>
            </a:r>
            <a:r>
              <a:rPr sz="1050" spc="5" dirty="0"/>
              <a:t> </a:t>
            </a:r>
            <a:r>
              <a:rPr sz="1050" spc="35" dirty="0"/>
              <a:t>стены</a:t>
            </a:r>
            <a:r>
              <a:rPr sz="1050" spc="5" dirty="0"/>
              <a:t> </a:t>
            </a:r>
            <a:r>
              <a:rPr sz="1050" spc="75" dirty="0"/>
              <a:t>и</a:t>
            </a:r>
            <a:r>
              <a:rPr sz="1050" spc="5" dirty="0"/>
              <a:t> </a:t>
            </a:r>
            <a:r>
              <a:rPr sz="1050" spc="45" dirty="0"/>
              <a:t>белый</a:t>
            </a:r>
            <a:r>
              <a:rPr sz="1050" dirty="0"/>
              <a:t> </a:t>
            </a:r>
            <a:r>
              <a:rPr sz="1050" spc="25" dirty="0"/>
              <a:t>потолок.</a:t>
            </a:r>
            <a:r>
              <a:rPr sz="1050" spc="5" dirty="0"/>
              <a:t> </a:t>
            </a:r>
            <a:r>
              <a:rPr sz="1050" spc="20" dirty="0"/>
              <a:t>На</a:t>
            </a:r>
            <a:r>
              <a:rPr sz="1050" spc="5" dirty="0"/>
              <a:t> </a:t>
            </a:r>
            <a:r>
              <a:rPr sz="1050" spc="-5" dirty="0"/>
              <a:t>стенах</a:t>
            </a:r>
            <a:r>
              <a:rPr sz="1050" spc="5" dirty="0"/>
              <a:t> </a:t>
            </a:r>
            <a:r>
              <a:rPr sz="1050" dirty="0"/>
              <a:t>сле- </a:t>
            </a:r>
            <a:r>
              <a:rPr sz="1050" spc="-295" dirty="0"/>
              <a:t> </a:t>
            </a:r>
            <a:r>
              <a:rPr sz="1050" spc="30" dirty="0"/>
              <a:t>дует</a:t>
            </a:r>
            <a:r>
              <a:rPr sz="1050" spc="-45" dirty="0"/>
              <a:t> </a:t>
            </a:r>
            <a:r>
              <a:rPr sz="1050" spc="60" dirty="0"/>
              <a:t>выдерживать</a:t>
            </a:r>
            <a:r>
              <a:rPr sz="1050" spc="-40" dirty="0"/>
              <a:t> </a:t>
            </a:r>
            <a:r>
              <a:rPr sz="1050" spc="40" dirty="0"/>
              <a:t>минималистичный</a:t>
            </a:r>
            <a:r>
              <a:rPr sz="1050" spc="-45" dirty="0"/>
              <a:t> </a:t>
            </a:r>
            <a:r>
              <a:rPr sz="1050" dirty="0"/>
              <a:t>декор,</a:t>
            </a:r>
            <a:r>
              <a:rPr sz="1050" spc="-40" dirty="0"/>
              <a:t> </a:t>
            </a:r>
            <a:r>
              <a:rPr sz="1050" spc="20" dirty="0"/>
              <a:t>не</a:t>
            </a:r>
            <a:r>
              <a:rPr sz="1050" spc="-45" dirty="0"/>
              <a:t> </a:t>
            </a:r>
            <a:r>
              <a:rPr sz="1050" spc="40" dirty="0"/>
              <a:t>должно</a:t>
            </a:r>
            <a:r>
              <a:rPr sz="1050" spc="-40" dirty="0"/>
              <a:t> </a:t>
            </a:r>
            <a:r>
              <a:rPr sz="1050" spc="75" dirty="0"/>
              <a:t>быть </a:t>
            </a:r>
            <a:r>
              <a:rPr sz="1050" spc="-295" dirty="0"/>
              <a:t> </a:t>
            </a:r>
            <a:r>
              <a:rPr sz="1050" spc="-5" dirty="0"/>
              <a:t>информационного</a:t>
            </a:r>
            <a:r>
              <a:rPr sz="1050" dirty="0"/>
              <a:t> </a:t>
            </a:r>
            <a:r>
              <a:rPr sz="1050" spc="-55" dirty="0"/>
              <a:t>шума.</a:t>
            </a:r>
            <a:r>
              <a:rPr sz="1050" spc="-50" dirty="0"/>
              <a:t> </a:t>
            </a:r>
            <a:r>
              <a:rPr sz="1050" spc="55" dirty="0"/>
              <a:t>Выделение</a:t>
            </a:r>
            <a:r>
              <a:rPr sz="1050" spc="415" dirty="0"/>
              <a:t> </a:t>
            </a:r>
            <a:r>
              <a:rPr sz="1050" spc="5" dirty="0"/>
              <a:t>цветом,</a:t>
            </a:r>
            <a:r>
              <a:rPr sz="1050" spc="10" dirty="0"/>
              <a:t> </a:t>
            </a:r>
            <a:r>
              <a:rPr sz="1050" spc="-40" dirty="0"/>
              <a:t>графика </a:t>
            </a:r>
            <a:r>
              <a:rPr sz="1050" spc="-35" dirty="0"/>
              <a:t> </a:t>
            </a:r>
            <a:r>
              <a:rPr sz="1050" spc="60" dirty="0"/>
              <a:t>должны</a:t>
            </a:r>
            <a:r>
              <a:rPr sz="1050" spc="-30" dirty="0"/>
              <a:t> </a:t>
            </a:r>
            <a:r>
              <a:rPr sz="1050" spc="75" dirty="0"/>
              <a:t>быть</a:t>
            </a:r>
            <a:r>
              <a:rPr sz="1050" spc="-30" dirty="0"/>
              <a:t> </a:t>
            </a:r>
            <a:r>
              <a:rPr sz="1050" spc="15" dirty="0"/>
              <a:t>функциональными.</a:t>
            </a:r>
            <a:r>
              <a:rPr sz="1050" spc="-25" dirty="0"/>
              <a:t> </a:t>
            </a:r>
            <a:r>
              <a:rPr sz="1050" dirty="0"/>
              <a:t>Например,</a:t>
            </a:r>
            <a:r>
              <a:rPr sz="1050" spc="-30" dirty="0"/>
              <a:t> </a:t>
            </a:r>
            <a:r>
              <a:rPr sz="1050" spc="20" dirty="0"/>
              <a:t>цветом</a:t>
            </a:r>
            <a:r>
              <a:rPr sz="1050" spc="-25" dirty="0"/>
              <a:t> </a:t>
            </a:r>
            <a:r>
              <a:rPr sz="1050" spc="85" dirty="0"/>
              <a:t>выделя- </a:t>
            </a:r>
            <a:r>
              <a:rPr sz="1050" spc="-295" dirty="0"/>
              <a:t> </a:t>
            </a:r>
            <a:r>
              <a:rPr sz="1050" spc="50" dirty="0"/>
              <a:t>ются </a:t>
            </a:r>
            <a:r>
              <a:rPr sz="1050" spc="45" dirty="0"/>
              <a:t>зоны, </a:t>
            </a:r>
            <a:r>
              <a:rPr sz="1050" spc="35" dirty="0"/>
              <a:t>поверхности </a:t>
            </a:r>
            <a:r>
              <a:rPr sz="1050" spc="100" dirty="0"/>
              <a:t>для </a:t>
            </a:r>
            <a:r>
              <a:rPr sz="1050" spc="25" dirty="0"/>
              <a:t>рисования. Простой </a:t>
            </a:r>
            <a:r>
              <a:rPr sz="1050" spc="75" dirty="0"/>
              <a:t>и </a:t>
            </a:r>
            <a:r>
              <a:rPr sz="1050" spc="-105" dirty="0"/>
              <a:t>эффек- </a:t>
            </a:r>
            <a:r>
              <a:rPr sz="1050" spc="-100" dirty="0"/>
              <a:t> </a:t>
            </a:r>
            <a:r>
              <a:rPr sz="1050" spc="95" dirty="0"/>
              <a:t>тный </a:t>
            </a:r>
            <a:r>
              <a:rPr sz="1050" spc="5" dirty="0"/>
              <a:t>прием </a:t>
            </a:r>
            <a:r>
              <a:rPr sz="1050" spc="40" dirty="0"/>
              <a:t>декорирования </a:t>
            </a:r>
            <a:r>
              <a:rPr sz="1050" dirty="0"/>
              <a:t>— </a:t>
            </a:r>
            <a:r>
              <a:rPr sz="1050" spc="80" dirty="0"/>
              <a:t>выделить </a:t>
            </a:r>
            <a:r>
              <a:rPr sz="1050" spc="20" dirty="0"/>
              <a:t>цветом </a:t>
            </a:r>
            <a:r>
              <a:rPr sz="1050" spc="30" dirty="0"/>
              <a:t>одну </a:t>
            </a:r>
            <a:r>
              <a:rPr sz="1050" spc="15" dirty="0"/>
              <a:t>стену </a:t>
            </a:r>
            <a:r>
              <a:rPr sz="1050" spc="-290" dirty="0"/>
              <a:t> </a:t>
            </a:r>
            <a:r>
              <a:rPr sz="1050" spc="80" dirty="0"/>
              <a:t>или</a:t>
            </a:r>
            <a:r>
              <a:rPr sz="1050" spc="-25" dirty="0"/>
              <a:t> </a:t>
            </a:r>
            <a:r>
              <a:rPr sz="1050" spc="55" dirty="0"/>
              <a:t>конструктивные</a:t>
            </a:r>
            <a:r>
              <a:rPr sz="1050" spc="-20" dirty="0"/>
              <a:t> </a:t>
            </a:r>
            <a:r>
              <a:rPr sz="1050" spc="15" dirty="0"/>
              <a:t>элементы</a:t>
            </a:r>
            <a:r>
              <a:rPr sz="1050" spc="-20" dirty="0"/>
              <a:t> </a:t>
            </a:r>
            <a:r>
              <a:rPr sz="1050" dirty="0"/>
              <a:t>(балки,</a:t>
            </a:r>
            <a:r>
              <a:rPr sz="1050" spc="-20" dirty="0"/>
              <a:t> </a:t>
            </a:r>
            <a:r>
              <a:rPr sz="1050" spc="30" dirty="0"/>
              <a:t>колонны).</a:t>
            </a:r>
          </a:p>
          <a:p>
            <a:pPr marL="12700" marR="5080" algn="just">
              <a:lnSpc>
                <a:spcPct val="100000"/>
              </a:lnSpc>
            </a:pPr>
            <a:r>
              <a:rPr sz="1050" spc="10" dirty="0"/>
              <a:t>Наиболее</a:t>
            </a:r>
            <a:r>
              <a:rPr sz="1050" spc="15" dirty="0"/>
              <a:t> </a:t>
            </a:r>
            <a:r>
              <a:rPr sz="1050" spc="60" dirty="0"/>
              <a:t>предпочтительный </a:t>
            </a:r>
            <a:r>
              <a:rPr sz="1050" spc="25" dirty="0"/>
              <a:t>вариант потолка </a:t>
            </a:r>
            <a:r>
              <a:rPr sz="1050" dirty="0"/>
              <a:t>—</a:t>
            </a:r>
            <a:r>
              <a:rPr sz="1050" spc="5" dirty="0"/>
              <a:t> </a:t>
            </a:r>
            <a:r>
              <a:rPr sz="1050" spc="15" dirty="0"/>
              <a:t>простой </a:t>
            </a:r>
            <a:r>
              <a:rPr sz="1050" spc="20" dirty="0"/>
              <a:t> </a:t>
            </a:r>
            <a:r>
              <a:rPr sz="1050" spc="15" dirty="0"/>
              <a:t>окрашенный.</a:t>
            </a:r>
            <a:r>
              <a:rPr sz="1050" spc="20" dirty="0"/>
              <a:t> </a:t>
            </a:r>
            <a:r>
              <a:rPr sz="1050" spc="50" dirty="0"/>
              <a:t>Если</a:t>
            </a:r>
            <a:r>
              <a:rPr sz="1050" spc="55" dirty="0"/>
              <a:t> </a:t>
            </a:r>
            <a:r>
              <a:rPr sz="1050" spc="45" dirty="0"/>
              <a:t>нужно</a:t>
            </a:r>
            <a:r>
              <a:rPr sz="1050" spc="50" dirty="0"/>
              <a:t> скрыть</a:t>
            </a:r>
            <a:r>
              <a:rPr sz="1050" spc="55" dirty="0"/>
              <a:t> </a:t>
            </a:r>
            <a:r>
              <a:rPr sz="1050" spc="10" dirty="0"/>
              <a:t>коммуникации,</a:t>
            </a:r>
            <a:r>
              <a:rPr sz="1050" spc="15" dirty="0"/>
              <a:t> </a:t>
            </a:r>
            <a:r>
              <a:rPr sz="1050" dirty="0"/>
              <a:t>можно </a:t>
            </a:r>
            <a:r>
              <a:rPr sz="1050" spc="5" dirty="0"/>
              <a:t> </a:t>
            </a:r>
            <a:r>
              <a:rPr sz="1050" spc="45" dirty="0"/>
              <a:t>использовать</a:t>
            </a:r>
            <a:r>
              <a:rPr sz="1050" spc="-25" dirty="0"/>
              <a:t> </a:t>
            </a:r>
            <a:r>
              <a:rPr sz="1050" spc="30" dirty="0"/>
              <a:t>подвесной</a:t>
            </a:r>
            <a:r>
              <a:rPr sz="1050" spc="-20" dirty="0"/>
              <a:t> </a:t>
            </a:r>
            <a:r>
              <a:rPr sz="1050" spc="25" dirty="0"/>
              <a:t>потолок,</a:t>
            </a:r>
            <a:r>
              <a:rPr sz="1050" spc="-20" dirty="0"/>
              <a:t> </a:t>
            </a:r>
            <a:r>
              <a:rPr sz="1050" spc="150" dirty="0"/>
              <a:t>в</a:t>
            </a:r>
            <a:r>
              <a:rPr sz="1050" spc="-20" dirty="0"/>
              <a:t> </a:t>
            </a:r>
            <a:r>
              <a:rPr sz="1050" spc="-25" dirty="0"/>
              <a:t>этом</a:t>
            </a:r>
            <a:r>
              <a:rPr sz="1050" spc="-20" dirty="0"/>
              <a:t> </a:t>
            </a:r>
            <a:r>
              <a:rPr sz="1050" dirty="0"/>
              <a:t>случае</a:t>
            </a:r>
            <a:r>
              <a:rPr sz="1050" spc="-25" dirty="0"/>
              <a:t> </a:t>
            </a:r>
            <a:r>
              <a:rPr sz="1050" spc="40" dirty="0"/>
              <a:t>лучше</a:t>
            </a:r>
            <a:r>
              <a:rPr sz="1050" spc="-20" dirty="0"/>
              <a:t> </a:t>
            </a:r>
            <a:r>
              <a:rPr sz="1050" spc="25" dirty="0"/>
              <a:t>всего </a:t>
            </a:r>
            <a:r>
              <a:rPr sz="1050" spc="-290" dirty="0"/>
              <a:t> </a:t>
            </a:r>
            <a:r>
              <a:rPr sz="1050" spc="25" dirty="0"/>
              <a:t>бесшовный</a:t>
            </a:r>
            <a:r>
              <a:rPr sz="1050" spc="30" dirty="0"/>
              <a:t> </a:t>
            </a:r>
            <a:r>
              <a:rPr sz="1050" spc="40" dirty="0"/>
              <a:t>потолок</a:t>
            </a:r>
            <a:r>
              <a:rPr sz="1050" spc="45" dirty="0"/>
              <a:t> </a:t>
            </a:r>
            <a:r>
              <a:rPr sz="1050" spc="100" dirty="0"/>
              <a:t>из</a:t>
            </a:r>
            <a:r>
              <a:rPr sz="1050" spc="105" dirty="0"/>
              <a:t> </a:t>
            </a:r>
            <a:r>
              <a:rPr sz="1050" spc="10" dirty="0"/>
              <a:t>гипсокартона.</a:t>
            </a:r>
            <a:r>
              <a:rPr sz="1050" spc="15" dirty="0"/>
              <a:t> </a:t>
            </a:r>
            <a:r>
              <a:rPr sz="1050" spc="50" dirty="0"/>
              <a:t>Если</a:t>
            </a:r>
            <a:r>
              <a:rPr sz="1050" spc="55" dirty="0"/>
              <a:t> </a:t>
            </a:r>
            <a:r>
              <a:rPr sz="1050" spc="5" dirty="0"/>
              <a:t>необходимо </a:t>
            </a:r>
            <a:r>
              <a:rPr sz="1050" spc="10" dirty="0"/>
              <a:t> </a:t>
            </a:r>
            <a:r>
              <a:rPr sz="1050" spc="45" dirty="0"/>
              <a:t>использовать модульный </a:t>
            </a:r>
            <a:r>
              <a:rPr sz="1050" spc="40" dirty="0"/>
              <a:t>потолок</a:t>
            </a:r>
            <a:r>
              <a:rPr sz="1050" spc="45" dirty="0"/>
              <a:t> </a:t>
            </a:r>
            <a:r>
              <a:rPr sz="1050" dirty="0"/>
              <a:t>— </a:t>
            </a:r>
            <a:r>
              <a:rPr sz="1050" spc="45" dirty="0"/>
              <a:t>выберите </a:t>
            </a:r>
            <a:r>
              <a:rPr sz="1050" spc="25" dirty="0"/>
              <a:t>вариант </a:t>
            </a:r>
            <a:r>
              <a:rPr sz="1050" spc="-95" dirty="0"/>
              <a:t>с </a:t>
            </a:r>
            <a:r>
              <a:rPr sz="1050" spc="-90" dirty="0"/>
              <a:t> </a:t>
            </a:r>
            <a:r>
              <a:rPr sz="1050" spc="15" dirty="0"/>
              <a:t>минимально</a:t>
            </a:r>
            <a:r>
              <a:rPr sz="1050" spc="-25" dirty="0"/>
              <a:t> </a:t>
            </a:r>
            <a:r>
              <a:rPr sz="1050" spc="40" dirty="0"/>
              <a:t>выраженными</a:t>
            </a:r>
            <a:r>
              <a:rPr sz="1050" spc="-20" dirty="0"/>
              <a:t> </a:t>
            </a:r>
            <a:r>
              <a:rPr sz="1050" spc="30" dirty="0"/>
              <a:t>разделителями.</a:t>
            </a:r>
          </a:p>
          <a:p>
            <a:pPr marL="12700" marR="5080" algn="just">
              <a:lnSpc>
                <a:spcPct val="100000"/>
              </a:lnSpc>
            </a:pPr>
            <a:r>
              <a:rPr sz="1050" spc="35" dirty="0"/>
              <a:t>Напольное</a:t>
            </a:r>
            <a:r>
              <a:rPr sz="1050" spc="-75" dirty="0"/>
              <a:t> </a:t>
            </a:r>
            <a:r>
              <a:rPr sz="1050" spc="50" dirty="0"/>
              <a:t>покрытие</a:t>
            </a:r>
            <a:r>
              <a:rPr sz="1050" spc="-75" dirty="0"/>
              <a:t> </a:t>
            </a:r>
            <a:r>
              <a:rPr sz="1050" spc="40" dirty="0"/>
              <a:t>выбирайте</a:t>
            </a:r>
            <a:r>
              <a:rPr sz="1050" spc="-75" dirty="0"/>
              <a:t> </a:t>
            </a:r>
            <a:r>
              <a:rPr sz="1050" spc="150" dirty="0"/>
              <a:t>в</a:t>
            </a:r>
            <a:r>
              <a:rPr sz="1050" dirty="0"/>
              <a:t> </a:t>
            </a:r>
            <a:r>
              <a:rPr sz="1050" spc="-150" dirty="0"/>
              <a:t> </a:t>
            </a:r>
            <a:r>
              <a:rPr sz="1050" spc="50" dirty="0"/>
              <a:t>нейтральных</a:t>
            </a:r>
            <a:r>
              <a:rPr sz="1050" spc="-75" dirty="0"/>
              <a:t> </a:t>
            </a:r>
            <a:r>
              <a:rPr sz="1050" spc="10" dirty="0"/>
              <a:t>серых</a:t>
            </a:r>
            <a:r>
              <a:rPr sz="1050" spc="-75" dirty="0"/>
              <a:t> </a:t>
            </a:r>
            <a:r>
              <a:rPr sz="1050" dirty="0"/>
              <a:t>тонах,  </a:t>
            </a:r>
            <a:r>
              <a:rPr sz="1050" spc="45" dirty="0"/>
              <a:t>базовый</a:t>
            </a:r>
            <a:r>
              <a:rPr sz="1050" spc="-20" dirty="0"/>
              <a:t> </a:t>
            </a:r>
            <a:r>
              <a:rPr sz="1050" spc="25" dirty="0"/>
              <a:t>вариант</a:t>
            </a:r>
            <a:r>
              <a:rPr sz="1050" spc="270" dirty="0"/>
              <a:t> </a:t>
            </a:r>
            <a:r>
              <a:rPr sz="1050" dirty="0"/>
              <a:t>—</a:t>
            </a:r>
            <a:r>
              <a:rPr sz="1050" spc="-20" dirty="0"/>
              <a:t> </a:t>
            </a:r>
            <a:r>
              <a:rPr sz="1050" spc="5" dirty="0"/>
              <a:t>коммерческий</a:t>
            </a:r>
            <a:r>
              <a:rPr sz="1050" spc="-15" dirty="0"/>
              <a:t> </a:t>
            </a:r>
            <a:r>
              <a:rPr sz="1050" spc="10" dirty="0"/>
              <a:t>линолеум.</a:t>
            </a:r>
          </a:p>
          <a:p>
            <a:pPr marL="12700" marR="5080" algn="just">
              <a:lnSpc>
                <a:spcPct val="100000"/>
              </a:lnSpc>
            </a:pPr>
            <a:r>
              <a:rPr sz="1050" spc="55" dirty="0"/>
              <a:t>Не</a:t>
            </a:r>
            <a:r>
              <a:rPr sz="1050" spc="25" dirty="0"/>
              <a:t> </a:t>
            </a:r>
            <a:r>
              <a:rPr sz="1050" spc="15" dirty="0"/>
              <a:t>рекомендуется</a:t>
            </a:r>
            <a:r>
              <a:rPr sz="1050" spc="25" dirty="0"/>
              <a:t> </a:t>
            </a:r>
            <a:r>
              <a:rPr sz="1050" spc="45" dirty="0"/>
              <a:t>использовать</a:t>
            </a:r>
            <a:r>
              <a:rPr sz="1050" spc="25" dirty="0"/>
              <a:t> </a:t>
            </a:r>
            <a:r>
              <a:rPr sz="1050" spc="15" dirty="0"/>
              <a:t>керамогранитную</a:t>
            </a:r>
            <a:r>
              <a:rPr sz="1050" spc="25" dirty="0"/>
              <a:t> </a:t>
            </a:r>
            <a:r>
              <a:rPr sz="1050" spc="75" dirty="0"/>
              <a:t>плитку</a:t>
            </a:r>
            <a:r>
              <a:rPr sz="1050" spc="25" dirty="0"/>
              <a:t> </a:t>
            </a:r>
            <a:r>
              <a:rPr sz="1050" spc="75" dirty="0"/>
              <a:t>и </a:t>
            </a:r>
            <a:r>
              <a:rPr sz="1050" spc="-295" dirty="0"/>
              <a:t> </a:t>
            </a:r>
            <a:r>
              <a:rPr sz="1050" spc="-10" dirty="0"/>
              <a:t>ламинат.</a:t>
            </a:r>
            <a:r>
              <a:rPr sz="1050" spc="-5" dirty="0"/>
              <a:t> </a:t>
            </a:r>
            <a:r>
              <a:rPr sz="1050" spc="190" dirty="0"/>
              <a:t>В </a:t>
            </a:r>
            <a:r>
              <a:rPr sz="1050" spc="25" dirty="0"/>
              <a:t>общественных</a:t>
            </a:r>
            <a:r>
              <a:rPr sz="1050" spc="30" dirty="0"/>
              <a:t> </a:t>
            </a:r>
            <a:r>
              <a:rPr sz="1050" spc="45" dirty="0"/>
              <a:t>зданиях,</a:t>
            </a:r>
            <a:r>
              <a:rPr sz="1050" spc="50" dirty="0"/>
              <a:t> </a:t>
            </a:r>
            <a:r>
              <a:rPr sz="1050" spc="30" dirty="0"/>
              <a:t>построенных</a:t>
            </a:r>
            <a:r>
              <a:rPr sz="1050" spc="35" dirty="0"/>
              <a:t> </a:t>
            </a:r>
            <a:r>
              <a:rPr sz="1050" spc="15" dirty="0"/>
              <a:t>до</a:t>
            </a:r>
            <a:r>
              <a:rPr sz="1050" spc="20" dirty="0"/>
              <a:t> </a:t>
            </a:r>
            <a:r>
              <a:rPr sz="1050" spc="5" dirty="0"/>
              <a:t>1990 </a:t>
            </a:r>
            <a:r>
              <a:rPr sz="1050" spc="10" dirty="0"/>
              <a:t> </a:t>
            </a:r>
            <a:r>
              <a:rPr sz="1050" spc="-10" dirty="0"/>
              <a:t>года, </a:t>
            </a:r>
            <a:r>
              <a:rPr sz="1050" spc="5" dirty="0"/>
              <a:t>часто </a:t>
            </a:r>
            <a:r>
              <a:rPr sz="1050" spc="45" dirty="0"/>
              <a:t>применялся </a:t>
            </a:r>
            <a:r>
              <a:rPr sz="1050" spc="50" dirty="0"/>
              <a:t>наливной бетонный </a:t>
            </a:r>
            <a:r>
              <a:rPr sz="1050" spc="45" dirty="0"/>
              <a:t>пол </a:t>
            </a:r>
            <a:r>
              <a:rPr sz="1050" spc="-95" dirty="0"/>
              <a:t>с</a:t>
            </a:r>
            <a:r>
              <a:rPr sz="1050" spc="-90" dirty="0"/>
              <a:t> </a:t>
            </a:r>
            <a:r>
              <a:rPr sz="1050" spc="-40" dirty="0"/>
              <a:t>мрамор- </a:t>
            </a:r>
            <a:r>
              <a:rPr sz="1050" spc="-35" dirty="0"/>
              <a:t> </a:t>
            </a:r>
            <a:r>
              <a:rPr sz="1050" spc="45" dirty="0"/>
              <a:t>ной</a:t>
            </a:r>
            <a:r>
              <a:rPr sz="1050" spc="20" dirty="0"/>
              <a:t> </a:t>
            </a:r>
            <a:r>
              <a:rPr sz="1050" spc="15" dirty="0"/>
              <a:t>крошкой.</a:t>
            </a:r>
            <a:r>
              <a:rPr sz="1050" spc="25" dirty="0"/>
              <a:t> </a:t>
            </a:r>
            <a:r>
              <a:rPr sz="1050" spc="50" dirty="0"/>
              <a:t>Если</a:t>
            </a:r>
            <a:r>
              <a:rPr sz="1050" spc="25" dirty="0"/>
              <a:t> </a:t>
            </a:r>
            <a:r>
              <a:rPr sz="1050" spc="150" dirty="0"/>
              <a:t>в</a:t>
            </a:r>
            <a:r>
              <a:rPr sz="1050" spc="25" dirty="0"/>
              <a:t> </a:t>
            </a:r>
            <a:r>
              <a:rPr sz="1050" spc="10" dirty="0"/>
              <a:t>вашей</a:t>
            </a:r>
            <a:r>
              <a:rPr sz="1050" spc="25" dirty="0"/>
              <a:t> </a:t>
            </a:r>
            <a:r>
              <a:rPr sz="1050" spc="15" dirty="0"/>
              <a:t>школе</a:t>
            </a:r>
            <a:r>
              <a:rPr sz="1050" spc="25" dirty="0"/>
              <a:t> </a:t>
            </a:r>
            <a:r>
              <a:rPr sz="1050" spc="15" dirty="0"/>
              <a:t>сохранились</a:t>
            </a:r>
            <a:r>
              <a:rPr sz="1050" spc="20" dirty="0"/>
              <a:t> такие</a:t>
            </a:r>
            <a:r>
              <a:rPr sz="1050" spc="25" dirty="0"/>
              <a:t> </a:t>
            </a:r>
            <a:r>
              <a:rPr sz="1050" spc="40" dirty="0"/>
              <a:t>полы, </a:t>
            </a:r>
            <a:r>
              <a:rPr sz="1050" spc="-290" dirty="0"/>
              <a:t> </a:t>
            </a:r>
            <a:r>
              <a:rPr sz="1050" spc="20" dirty="0"/>
              <a:t>не</a:t>
            </a:r>
            <a:r>
              <a:rPr sz="1050" spc="-25" dirty="0"/>
              <a:t> </a:t>
            </a:r>
            <a:r>
              <a:rPr sz="1050" spc="10" dirty="0"/>
              <a:t>спешите</a:t>
            </a:r>
            <a:r>
              <a:rPr sz="1050" spc="-20" dirty="0"/>
              <a:t> </a:t>
            </a:r>
            <a:r>
              <a:rPr sz="1050" spc="60" dirty="0"/>
              <a:t>их</a:t>
            </a:r>
            <a:r>
              <a:rPr sz="1050" spc="-20" dirty="0"/>
              <a:t> </a:t>
            </a:r>
            <a:r>
              <a:rPr sz="1050" spc="35" dirty="0"/>
              <a:t>менять.</a:t>
            </a:r>
          </a:p>
          <a:p>
            <a:pPr marL="12700" marR="5080" algn="just">
              <a:lnSpc>
                <a:spcPct val="100000"/>
              </a:lnSpc>
            </a:pPr>
            <a:r>
              <a:rPr sz="1050" spc="-15" dirty="0"/>
              <a:t>Это</a:t>
            </a:r>
            <a:r>
              <a:rPr sz="1050" spc="-10" dirty="0"/>
              <a:t> </a:t>
            </a:r>
            <a:r>
              <a:rPr sz="1050" spc="-15" dirty="0"/>
              <a:t>хорошее</a:t>
            </a:r>
            <a:r>
              <a:rPr sz="1050" spc="-10" dirty="0"/>
              <a:t> </a:t>
            </a:r>
            <a:r>
              <a:rPr sz="1050" spc="35" dirty="0"/>
              <a:t>покрытие,</a:t>
            </a:r>
            <a:r>
              <a:rPr sz="1050" spc="40" dirty="0"/>
              <a:t> </a:t>
            </a:r>
            <a:r>
              <a:rPr sz="1050" spc="10" dirty="0"/>
              <a:t>которое</a:t>
            </a:r>
            <a:r>
              <a:rPr sz="1050" spc="15" dirty="0"/>
              <a:t> </a:t>
            </a:r>
            <a:r>
              <a:rPr sz="1050" dirty="0"/>
              <a:t>может</a:t>
            </a:r>
            <a:r>
              <a:rPr sz="1050" spc="5" dirty="0"/>
              <a:t> </a:t>
            </a:r>
            <a:r>
              <a:rPr sz="1050" spc="40" dirty="0"/>
              <a:t>прослужить</a:t>
            </a:r>
            <a:r>
              <a:rPr sz="1050" spc="45" dirty="0"/>
              <a:t> </a:t>
            </a:r>
            <a:r>
              <a:rPr sz="1050" spc="-50" dirty="0"/>
              <a:t>еще </a:t>
            </a:r>
            <a:r>
              <a:rPr sz="1050" spc="-45" dirty="0"/>
              <a:t> </a:t>
            </a:r>
            <a:r>
              <a:rPr sz="1050" spc="10" dirty="0"/>
              <a:t>много </a:t>
            </a:r>
            <a:r>
              <a:rPr sz="1050" spc="15" dirty="0"/>
              <a:t>лет. </a:t>
            </a:r>
            <a:r>
              <a:rPr sz="1050" spc="55" dirty="0"/>
              <a:t>Привести </a:t>
            </a:r>
            <a:r>
              <a:rPr sz="1050" spc="150" dirty="0"/>
              <a:t>в </a:t>
            </a:r>
            <a:r>
              <a:rPr sz="1050" spc="50" dirty="0"/>
              <a:t>порядок </a:t>
            </a:r>
            <a:r>
              <a:rPr sz="1050" spc="45" dirty="0"/>
              <a:t>потерявшие </a:t>
            </a:r>
            <a:r>
              <a:rPr sz="1050" spc="65" dirty="0"/>
              <a:t>должный </a:t>
            </a:r>
            <a:r>
              <a:rPr sz="1050" spc="90" dirty="0"/>
              <a:t>вид </a:t>
            </a:r>
            <a:r>
              <a:rPr sz="1050" spc="95" dirty="0"/>
              <a:t> </a:t>
            </a:r>
            <a:r>
              <a:rPr sz="1050" spc="-5" dirty="0"/>
              <a:t>старые</a:t>
            </a:r>
            <a:r>
              <a:rPr sz="1050" spc="-20" dirty="0"/>
              <a:t> </a:t>
            </a:r>
            <a:r>
              <a:rPr sz="1050" spc="35" dirty="0"/>
              <a:t>бетонные</a:t>
            </a:r>
            <a:r>
              <a:rPr sz="1050" spc="-20" dirty="0"/>
              <a:t> </a:t>
            </a:r>
            <a:r>
              <a:rPr sz="1050" spc="65" dirty="0"/>
              <a:t>полы</a:t>
            </a:r>
            <a:r>
              <a:rPr sz="1050" spc="-20" dirty="0"/>
              <a:t> </a:t>
            </a:r>
            <a:r>
              <a:rPr sz="1050" dirty="0"/>
              <a:t>можно</a:t>
            </a:r>
            <a:r>
              <a:rPr sz="1050" spc="-15" dirty="0"/>
              <a:t> </a:t>
            </a:r>
            <a:r>
              <a:rPr sz="1050" spc="45" dirty="0"/>
              <a:t>легко</a:t>
            </a:r>
            <a:r>
              <a:rPr sz="1050" spc="-20" dirty="0"/>
              <a:t> </a:t>
            </a:r>
            <a:r>
              <a:rPr sz="1050" spc="-95" dirty="0"/>
              <a:t>с</a:t>
            </a:r>
            <a:r>
              <a:rPr sz="1050" spc="-20" dirty="0"/>
              <a:t> </a:t>
            </a:r>
            <a:r>
              <a:rPr sz="1050" spc="-5" dirty="0"/>
              <a:t>помощью</a:t>
            </a:r>
            <a:r>
              <a:rPr sz="1050" spc="-20" dirty="0"/>
              <a:t> </a:t>
            </a:r>
            <a:r>
              <a:rPr sz="1050" spc="10" dirty="0"/>
              <a:t>шлифовки</a:t>
            </a:r>
            <a:r>
              <a:rPr sz="1050" spc="-15" dirty="0"/>
              <a:t> </a:t>
            </a:r>
            <a:r>
              <a:rPr sz="1050" spc="75" dirty="0"/>
              <a:t>и </a:t>
            </a:r>
            <a:r>
              <a:rPr sz="1050" spc="-295" dirty="0"/>
              <a:t> </a:t>
            </a:r>
            <a:r>
              <a:rPr sz="1050" spc="45" dirty="0"/>
              <a:t>полировки.</a:t>
            </a:r>
          </a:p>
          <a:p>
            <a:pPr marL="12700" marR="5080" algn="just">
              <a:lnSpc>
                <a:spcPct val="100000"/>
              </a:lnSpc>
            </a:pPr>
            <a:r>
              <a:rPr sz="1050" spc="45" dirty="0"/>
              <a:t>Используйте </a:t>
            </a:r>
            <a:r>
              <a:rPr sz="1050" spc="50" dirty="0"/>
              <a:t>плинтус </a:t>
            </a:r>
            <a:r>
              <a:rPr sz="1050" spc="150" dirty="0"/>
              <a:t>в </a:t>
            </a:r>
            <a:r>
              <a:rPr sz="1050" spc="50" dirty="0"/>
              <a:t>тон </a:t>
            </a:r>
            <a:r>
              <a:rPr sz="1050" spc="45" dirty="0"/>
              <a:t>покрытию, </a:t>
            </a:r>
            <a:r>
              <a:rPr sz="1050" spc="60" dirty="0"/>
              <a:t>предпочтительный </a:t>
            </a:r>
            <a:r>
              <a:rPr sz="1050" spc="65" dirty="0"/>
              <a:t> </a:t>
            </a:r>
            <a:r>
              <a:rPr sz="1050" spc="25" dirty="0"/>
              <a:t>вариант</a:t>
            </a:r>
            <a:r>
              <a:rPr sz="1050" spc="-25" dirty="0"/>
              <a:t> </a:t>
            </a:r>
            <a:r>
              <a:rPr sz="1050" dirty="0"/>
              <a:t>—</a:t>
            </a:r>
            <a:r>
              <a:rPr sz="1050" spc="-20" dirty="0"/>
              <a:t> </a:t>
            </a:r>
            <a:r>
              <a:rPr sz="1050" spc="50" dirty="0"/>
              <a:t>плинтус</a:t>
            </a:r>
            <a:r>
              <a:rPr sz="1050" spc="-20" dirty="0"/>
              <a:t> </a:t>
            </a:r>
            <a:r>
              <a:rPr sz="1050" spc="100" dirty="0"/>
              <a:t>из</a:t>
            </a:r>
            <a:r>
              <a:rPr sz="1050" spc="-20" dirty="0"/>
              <a:t> </a:t>
            </a:r>
            <a:r>
              <a:rPr sz="1050" spc="15" dirty="0"/>
              <a:t>МДФ.</a:t>
            </a:r>
          </a:p>
          <a:p>
            <a:pPr marL="12700" marR="5080" algn="just">
              <a:lnSpc>
                <a:spcPct val="100000"/>
              </a:lnSpc>
            </a:pPr>
            <a:r>
              <a:rPr sz="1050" spc="75" dirty="0"/>
              <a:t>При</a:t>
            </a:r>
            <a:r>
              <a:rPr sz="1050" spc="80" dirty="0"/>
              <a:t> </a:t>
            </a:r>
            <a:r>
              <a:rPr sz="1050" spc="10" dirty="0"/>
              <a:t>необходимости</a:t>
            </a:r>
            <a:r>
              <a:rPr sz="1050" spc="15" dirty="0"/>
              <a:t> </a:t>
            </a:r>
            <a:r>
              <a:rPr sz="1050" spc="45" dirty="0"/>
              <a:t>использовать</a:t>
            </a:r>
            <a:r>
              <a:rPr sz="1050" spc="50" dirty="0"/>
              <a:t> плинтус</a:t>
            </a:r>
            <a:r>
              <a:rPr sz="1050" spc="55" dirty="0"/>
              <a:t> </a:t>
            </a:r>
            <a:r>
              <a:rPr sz="1050" spc="150" dirty="0"/>
              <a:t>в</a:t>
            </a:r>
            <a:r>
              <a:rPr sz="1050" spc="155" dirty="0"/>
              <a:t> </a:t>
            </a:r>
            <a:r>
              <a:rPr sz="1050" spc="25" dirty="0"/>
              <a:t>качестве </a:t>
            </a:r>
            <a:r>
              <a:rPr sz="1050" spc="30" dirty="0"/>
              <a:t> </a:t>
            </a:r>
            <a:r>
              <a:rPr sz="1050" spc="5" dirty="0"/>
              <a:t>кабель-канала </a:t>
            </a:r>
            <a:r>
              <a:rPr sz="1050" spc="20" dirty="0"/>
              <a:t>отдавайте </a:t>
            </a:r>
            <a:r>
              <a:rPr sz="1050" spc="40" dirty="0"/>
              <a:t>предпочтение </a:t>
            </a:r>
            <a:r>
              <a:rPr sz="1050" spc="35" dirty="0" err="1"/>
              <a:t>пластиков</a:t>
            </a:r>
            <a:r>
              <a:rPr spc="35" dirty="0" err="1"/>
              <a:t>ым</a:t>
            </a:r>
            <a:r>
              <a:rPr spc="35" dirty="0"/>
              <a:t> </a:t>
            </a:r>
            <a:r>
              <a:rPr sz="1050" spc="75" dirty="0" err="1" smtClean="0"/>
              <a:t>плин</a:t>
            </a:r>
            <a:r>
              <a:rPr sz="1050" spc="-40" dirty="0" err="1" smtClean="0"/>
              <a:t>тусам</a:t>
            </a:r>
            <a:r>
              <a:rPr sz="1050" spc="-20" dirty="0" smtClean="0"/>
              <a:t> </a:t>
            </a:r>
            <a:r>
              <a:rPr sz="1050" spc="45" dirty="0"/>
              <a:t>прямоугольной</a:t>
            </a:r>
            <a:r>
              <a:rPr sz="1050" spc="-20" dirty="0"/>
              <a:t> </a:t>
            </a:r>
            <a:r>
              <a:rPr sz="1050" spc="-65" dirty="0"/>
              <a:t>формы</a:t>
            </a:r>
            <a:r>
              <a:rPr sz="1050" spc="-20" dirty="0"/>
              <a:t> </a:t>
            </a:r>
            <a:r>
              <a:rPr sz="1050" dirty="0"/>
              <a:t>вместо</a:t>
            </a:r>
            <a:r>
              <a:rPr sz="1050" spc="-20" dirty="0"/>
              <a:t> </a:t>
            </a:r>
            <a:r>
              <a:rPr sz="1050" spc="70" dirty="0"/>
              <a:t>вычурных.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5520" y="1771497"/>
            <a:ext cx="2212090" cy="13043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4343" y="1778370"/>
            <a:ext cx="2227309" cy="12905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4350" y="3516024"/>
            <a:ext cx="4633214" cy="134562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4774" y="5305678"/>
            <a:ext cx="2232034" cy="14739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5102" y="5312297"/>
            <a:ext cx="2227305" cy="146068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253323" y="1488933"/>
            <a:ext cx="19354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40" dirty="0">
                <a:latin typeface="Calibri"/>
                <a:cs typeface="Calibri"/>
              </a:rPr>
              <a:t>Примеры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135" dirty="0">
                <a:latin typeface="Calibri"/>
                <a:cs typeface="Calibri"/>
              </a:rPr>
              <a:t>окрашивани�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стен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9325" y="3268457"/>
            <a:ext cx="2191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40" dirty="0">
                <a:latin typeface="Calibri"/>
                <a:cs typeface="Calibri"/>
              </a:rPr>
              <a:t>Примеры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130" dirty="0">
                <a:latin typeface="Calibri"/>
                <a:cs typeface="Calibri"/>
              </a:rPr>
              <a:t>оформлени�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35" dirty="0">
                <a:latin typeface="Calibri"/>
                <a:cs typeface="Calibri"/>
              </a:rPr>
              <a:t>потолков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5327" y="5035536"/>
            <a:ext cx="31546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40" dirty="0">
                <a:latin typeface="Calibri"/>
                <a:cs typeface="Calibri"/>
              </a:rPr>
              <a:t>Примеры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125" dirty="0">
                <a:latin typeface="Calibri"/>
                <a:cs typeface="Calibri"/>
              </a:rPr>
              <a:t>использовани�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110" dirty="0">
                <a:latin typeface="Calibri"/>
                <a:cs typeface="Calibri"/>
              </a:rPr>
              <a:t>напольных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50" dirty="0">
                <a:latin typeface="Calibri"/>
                <a:cs typeface="Calibri"/>
              </a:rPr>
              <a:t>покрытий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06205" y="6776350"/>
            <a:ext cx="186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10</a:t>
            </a:r>
            <a:endParaRPr sz="12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847" y="541252"/>
            <a:ext cx="7767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Основные</a:t>
            </a:r>
            <a:r>
              <a:rPr spc="-35" dirty="0"/>
              <a:t> </a:t>
            </a:r>
            <a:r>
              <a:rPr dirty="0"/>
              <a:t>принципы</a:t>
            </a:r>
            <a:r>
              <a:rPr spc="-30" dirty="0"/>
              <a:t> </a:t>
            </a:r>
            <a:r>
              <a:rPr dirty="0"/>
              <a:t>оформления</a:t>
            </a:r>
            <a:r>
              <a:rPr spc="-35" dirty="0"/>
              <a:t> </a:t>
            </a:r>
            <a:r>
              <a:rPr dirty="0"/>
              <a:t>помещений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5146" y="1034059"/>
            <a:ext cx="4766310" cy="5988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1715" marR="35560" indent="7239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229" dirty="0" smtClean="0">
                <a:solidFill>
                  <a:srgbClr val="3B4047"/>
                </a:solidFill>
                <a:latin typeface="Calibri"/>
                <a:cs typeface="Calibri"/>
              </a:rPr>
              <a:t>Рекомендации по </a:t>
            </a:r>
            <a:r>
              <a:rPr lang="ru-RU" sz="1600" b="1" spc="229" dirty="0">
                <a:solidFill>
                  <a:srgbClr val="3B4047"/>
                </a:solidFill>
                <a:latin typeface="Calibri"/>
                <a:cs typeface="Calibri"/>
              </a:rPr>
              <a:t>о</a:t>
            </a:r>
            <a:r>
              <a:rPr sz="1600" b="1" spc="229" dirty="0" err="1" smtClean="0">
                <a:solidFill>
                  <a:srgbClr val="3B4047"/>
                </a:solidFill>
                <a:latin typeface="Calibri"/>
                <a:cs typeface="Calibri"/>
              </a:rPr>
              <a:t>снащени</a:t>
            </a:r>
            <a:r>
              <a:rPr lang="ru-RU" sz="1600" b="1" spc="229" dirty="0" smtClean="0">
                <a:solidFill>
                  <a:srgbClr val="3B4047"/>
                </a:solidFill>
                <a:latin typeface="Calibri"/>
                <a:cs typeface="Calibri"/>
              </a:rPr>
              <a:t>ю</a:t>
            </a:r>
            <a:r>
              <a:rPr sz="1600" b="1" spc="229" dirty="0" smtClean="0">
                <a:solidFill>
                  <a:srgbClr val="3B4047"/>
                </a:solidFill>
                <a:latin typeface="Calibri"/>
                <a:cs typeface="Calibri"/>
              </a:rPr>
              <a:t>.</a:t>
            </a:r>
            <a:r>
              <a:rPr sz="1600" b="1" spc="265" dirty="0" err="1" smtClean="0">
                <a:solidFill>
                  <a:srgbClr val="3B4047"/>
                </a:solidFill>
                <a:latin typeface="Calibri"/>
                <a:cs typeface="Calibri"/>
              </a:rPr>
              <a:t>Общие</a:t>
            </a:r>
            <a:r>
              <a:rPr sz="1600" b="1" spc="55" dirty="0" smtClean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600" b="1" spc="254" dirty="0">
                <a:solidFill>
                  <a:srgbClr val="3B4047"/>
                </a:solidFill>
                <a:latin typeface="Calibri"/>
                <a:cs typeface="Calibri"/>
              </a:rPr>
              <a:t>принципы </a:t>
            </a:r>
            <a:r>
              <a:rPr sz="1600" b="1" spc="-37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600" b="1" spc="215" dirty="0">
                <a:solidFill>
                  <a:srgbClr val="3B4047"/>
                </a:solidFill>
                <a:latin typeface="Calibri"/>
                <a:cs typeface="Calibri"/>
              </a:rPr>
              <a:t>подбора</a:t>
            </a:r>
            <a:r>
              <a:rPr sz="1600" b="1" spc="7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600" b="1" spc="215" dirty="0">
                <a:solidFill>
                  <a:srgbClr val="3B4047"/>
                </a:solidFill>
                <a:latin typeface="Calibri"/>
                <a:cs typeface="Calibri"/>
              </a:rPr>
              <a:t>материалов</a:t>
            </a:r>
            <a:r>
              <a:rPr sz="16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600" b="1" spc="260" dirty="0">
                <a:solidFill>
                  <a:srgbClr val="3B4047"/>
                </a:solidFill>
                <a:latin typeface="Calibri"/>
                <a:cs typeface="Calibri"/>
              </a:rPr>
              <a:t>и</a:t>
            </a:r>
            <a:r>
              <a:rPr sz="16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600" b="1" spc="195" dirty="0">
                <a:solidFill>
                  <a:srgbClr val="3B4047"/>
                </a:solidFill>
                <a:latin typeface="Calibri"/>
                <a:cs typeface="Calibri"/>
              </a:rPr>
              <a:t>мебели</a:t>
            </a:r>
            <a:r>
              <a:rPr sz="1700" b="1" spc="195" dirty="0">
                <a:solidFill>
                  <a:srgbClr val="3B4047"/>
                </a:solidFill>
                <a:latin typeface="Calibri"/>
                <a:cs typeface="Calibri"/>
              </a:rPr>
              <a:t>.</a:t>
            </a:r>
            <a:endParaRPr sz="17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390"/>
              </a:spcBef>
            </a:pPr>
            <a:r>
              <a:rPr sz="1050" spc="50" dirty="0">
                <a:latin typeface="Century Gothic"/>
                <a:cs typeface="Century Gothic"/>
              </a:rPr>
              <a:t>Двери </a:t>
            </a:r>
            <a:r>
              <a:rPr sz="1050" spc="40" dirty="0">
                <a:latin typeface="Century Gothic"/>
                <a:cs typeface="Century Gothic"/>
              </a:rPr>
              <a:t>выбирайте </a:t>
            </a:r>
            <a:r>
              <a:rPr sz="1050" spc="20" dirty="0">
                <a:latin typeface="Century Gothic"/>
                <a:cs typeface="Century Gothic"/>
              </a:rPr>
              <a:t>белого </a:t>
            </a:r>
            <a:r>
              <a:rPr sz="1050" spc="80" dirty="0">
                <a:latin typeface="Century Gothic"/>
                <a:cs typeface="Century Gothic"/>
              </a:rPr>
              <a:t>или </a:t>
            </a:r>
            <a:r>
              <a:rPr sz="1050" spc="35" dirty="0">
                <a:latin typeface="Century Gothic"/>
                <a:cs typeface="Century Gothic"/>
              </a:rPr>
              <a:t>нейтрального </a:t>
            </a:r>
            <a:r>
              <a:rPr sz="1050" spc="10" dirty="0">
                <a:latin typeface="Century Gothic"/>
                <a:cs typeface="Century Gothic"/>
              </a:rPr>
              <a:t>цвета, </a:t>
            </a:r>
            <a:r>
              <a:rPr sz="1050" spc="25" dirty="0">
                <a:latin typeface="Century Gothic"/>
                <a:cs typeface="Century Gothic"/>
              </a:rPr>
              <a:t>без </a:t>
            </a:r>
            <a:r>
              <a:rPr sz="1050" spc="-10" dirty="0">
                <a:latin typeface="Century Gothic"/>
                <a:cs typeface="Century Gothic"/>
              </a:rPr>
              <a:t>филенок </a:t>
            </a:r>
            <a:r>
              <a:rPr sz="1050" spc="-295" dirty="0">
                <a:latin typeface="Century Gothic"/>
                <a:cs typeface="Century Gothic"/>
              </a:rPr>
              <a:t> </a:t>
            </a:r>
            <a:r>
              <a:rPr sz="1050" spc="80" dirty="0">
                <a:latin typeface="Century Gothic"/>
                <a:cs typeface="Century Gothic"/>
              </a:rPr>
              <a:t>или </a:t>
            </a:r>
            <a:r>
              <a:rPr sz="1050" spc="40" dirty="0">
                <a:latin typeface="Century Gothic"/>
                <a:cs typeface="Century Gothic"/>
              </a:rPr>
              <a:t>сложных</a:t>
            </a:r>
            <a:r>
              <a:rPr sz="1050" spc="45" dirty="0">
                <a:latin typeface="Century Gothic"/>
                <a:cs typeface="Century Gothic"/>
              </a:rPr>
              <a:t> </a:t>
            </a:r>
            <a:r>
              <a:rPr sz="1050" spc="10" dirty="0">
                <a:latin typeface="Century Gothic"/>
                <a:cs typeface="Century Gothic"/>
              </a:rPr>
              <a:t>украшений,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spc="-95" dirty="0">
                <a:latin typeface="Century Gothic"/>
                <a:cs typeface="Century Gothic"/>
              </a:rPr>
              <a:t>с</a:t>
            </a:r>
            <a:r>
              <a:rPr sz="1050" spc="-90" dirty="0">
                <a:latin typeface="Century Gothic"/>
                <a:cs typeface="Century Gothic"/>
              </a:rPr>
              <a:t> </a:t>
            </a:r>
            <a:r>
              <a:rPr sz="1050" spc="15" dirty="0">
                <a:latin typeface="Century Gothic"/>
                <a:cs typeface="Century Gothic"/>
              </a:rPr>
              <a:t>простой</a:t>
            </a:r>
            <a:r>
              <a:rPr sz="1050" spc="20" dirty="0">
                <a:latin typeface="Century Gothic"/>
                <a:cs typeface="Century Gothic"/>
              </a:rPr>
              <a:t> </a:t>
            </a:r>
            <a:r>
              <a:rPr sz="1050" spc="-15" dirty="0">
                <a:latin typeface="Century Gothic"/>
                <a:cs typeface="Century Gothic"/>
              </a:rPr>
              <a:t>серой</a:t>
            </a:r>
            <a:r>
              <a:rPr sz="1050" spc="-10" dirty="0">
                <a:latin typeface="Century Gothic"/>
                <a:cs typeface="Century Gothic"/>
              </a:rPr>
              <a:t> </a:t>
            </a:r>
            <a:r>
              <a:rPr sz="1050" spc="5" dirty="0">
                <a:latin typeface="Century Gothic"/>
                <a:cs typeface="Century Gothic"/>
              </a:rPr>
              <a:t>фурнитурой</a:t>
            </a:r>
            <a:r>
              <a:rPr sz="1050" spc="10" dirty="0">
                <a:latin typeface="Century Gothic"/>
                <a:cs typeface="Century Gothic"/>
              </a:rPr>
              <a:t> </a:t>
            </a:r>
            <a:r>
              <a:rPr sz="1050" spc="25" dirty="0">
                <a:latin typeface="Century Gothic"/>
                <a:cs typeface="Century Gothic"/>
              </a:rPr>
              <a:t>без </a:t>
            </a:r>
            <a:r>
              <a:rPr sz="1050" spc="30" dirty="0">
                <a:latin typeface="Century Gothic"/>
                <a:cs typeface="Century Gothic"/>
              </a:rPr>
              <a:t> </a:t>
            </a:r>
            <a:r>
              <a:rPr sz="1050" spc="50" dirty="0">
                <a:latin typeface="Century Gothic"/>
                <a:cs typeface="Century Gothic"/>
              </a:rPr>
              <a:t>дополнительного </a:t>
            </a:r>
            <a:r>
              <a:rPr sz="1050" spc="-5" dirty="0">
                <a:latin typeface="Century Gothic"/>
                <a:cs typeface="Century Gothic"/>
              </a:rPr>
              <a:t>декора</a:t>
            </a:r>
            <a:r>
              <a:rPr sz="1050" dirty="0">
                <a:latin typeface="Century Gothic"/>
                <a:cs typeface="Century Gothic"/>
              </a:rPr>
              <a:t> </a:t>
            </a:r>
            <a:r>
              <a:rPr sz="1050" spc="75" dirty="0">
                <a:latin typeface="Century Gothic"/>
                <a:cs typeface="Century Gothic"/>
              </a:rPr>
              <a:t>и </a:t>
            </a:r>
            <a:r>
              <a:rPr sz="1050" spc="40" dirty="0">
                <a:latin typeface="Century Gothic"/>
                <a:cs typeface="Century Gothic"/>
              </a:rPr>
              <a:t>сложных </a:t>
            </a:r>
            <a:r>
              <a:rPr sz="1050" spc="-105" dirty="0">
                <a:latin typeface="Century Gothic"/>
                <a:cs typeface="Century Gothic"/>
              </a:rPr>
              <a:t>форм.</a:t>
            </a:r>
            <a:r>
              <a:rPr sz="1050" spc="-100" dirty="0">
                <a:latin typeface="Century Gothic"/>
                <a:cs typeface="Century Gothic"/>
              </a:rPr>
              <a:t> </a:t>
            </a:r>
            <a:r>
              <a:rPr sz="1050" spc="45" dirty="0">
                <a:latin typeface="Century Gothic"/>
                <a:cs typeface="Century Gothic"/>
              </a:rPr>
              <a:t>Используйте </a:t>
            </a:r>
            <a:r>
              <a:rPr sz="1050" spc="20" dirty="0">
                <a:latin typeface="Century Gothic"/>
                <a:cs typeface="Century Gothic"/>
              </a:rPr>
              <a:t>све- </a:t>
            </a:r>
            <a:r>
              <a:rPr sz="1050" spc="25" dirty="0">
                <a:latin typeface="Century Gothic"/>
                <a:cs typeface="Century Gothic"/>
              </a:rPr>
              <a:t> </a:t>
            </a:r>
            <a:r>
              <a:rPr sz="1050" spc="85" dirty="0">
                <a:latin typeface="Century Gothic"/>
                <a:cs typeface="Century Gothic"/>
              </a:rPr>
              <a:t>тильники</a:t>
            </a:r>
            <a:r>
              <a:rPr sz="1050" spc="-15" dirty="0">
                <a:latin typeface="Century Gothic"/>
                <a:cs typeface="Century Gothic"/>
              </a:rPr>
              <a:t> </a:t>
            </a:r>
            <a:r>
              <a:rPr sz="1050" spc="150" dirty="0">
                <a:latin typeface="Century Gothic"/>
                <a:cs typeface="Century Gothic"/>
              </a:rPr>
              <a:t>в</a:t>
            </a:r>
            <a:r>
              <a:rPr sz="1050" spc="-15" dirty="0">
                <a:latin typeface="Century Gothic"/>
                <a:cs typeface="Century Gothic"/>
              </a:rPr>
              <a:t> </a:t>
            </a:r>
            <a:r>
              <a:rPr sz="1050" spc="30" dirty="0">
                <a:latin typeface="Century Gothic"/>
                <a:cs typeface="Century Gothic"/>
              </a:rPr>
              <a:t>лаконичном</a:t>
            </a:r>
            <a:r>
              <a:rPr sz="1050" spc="-1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современном</a:t>
            </a:r>
            <a:r>
              <a:rPr sz="1050" spc="-15" dirty="0">
                <a:latin typeface="Century Gothic"/>
                <a:cs typeface="Century Gothic"/>
              </a:rPr>
              <a:t> </a:t>
            </a:r>
            <a:r>
              <a:rPr sz="1050" spc="20" dirty="0">
                <a:latin typeface="Century Gothic"/>
                <a:cs typeface="Century Gothic"/>
              </a:rPr>
              <a:t>дизайне,</a:t>
            </a:r>
            <a:r>
              <a:rPr sz="1050" spc="-15" dirty="0">
                <a:latin typeface="Century Gothic"/>
                <a:cs typeface="Century Gothic"/>
              </a:rPr>
              <a:t> </a:t>
            </a:r>
            <a:r>
              <a:rPr sz="1050" spc="35" dirty="0">
                <a:latin typeface="Century Gothic"/>
                <a:cs typeface="Century Gothic"/>
              </a:rPr>
              <a:t>простых</a:t>
            </a:r>
            <a:r>
              <a:rPr sz="1050" spc="-15" dirty="0">
                <a:latin typeface="Century Gothic"/>
                <a:cs typeface="Century Gothic"/>
              </a:rPr>
              <a:t> </a:t>
            </a:r>
            <a:r>
              <a:rPr sz="1050" spc="20" dirty="0">
                <a:latin typeface="Century Gothic"/>
                <a:cs typeface="Century Gothic"/>
              </a:rPr>
              <a:t>очерта- </a:t>
            </a:r>
            <a:r>
              <a:rPr sz="1050" spc="-290" dirty="0">
                <a:latin typeface="Century Gothic"/>
                <a:cs typeface="Century Gothic"/>
              </a:rPr>
              <a:t> </a:t>
            </a:r>
            <a:r>
              <a:rPr sz="1050" spc="40" dirty="0">
                <a:latin typeface="Century Gothic"/>
                <a:cs typeface="Century Gothic"/>
              </a:rPr>
              <a:t>ний.</a:t>
            </a:r>
            <a:endParaRPr sz="1050" dirty="0">
              <a:latin typeface="Century Gothic"/>
              <a:cs typeface="Century Gothic"/>
            </a:endParaRPr>
          </a:p>
          <a:p>
            <a:pPr marL="12700" marR="5080" algn="just">
              <a:lnSpc>
                <a:spcPct val="100000"/>
              </a:lnSpc>
            </a:pPr>
            <a:r>
              <a:rPr sz="1050" spc="55" dirty="0">
                <a:latin typeface="Century Gothic"/>
                <a:cs typeface="Century Gothic"/>
              </a:rPr>
              <a:t>Выбор </a:t>
            </a:r>
            <a:r>
              <a:rPr sz="1050" spc="-15" dirty="0">
                <a:latin typeface="Century Gothic"/>
                <a:cs typeface="Century Gothic"/>
              </a:rPr>
              <a:t>мебели. </a:t>
            </a:r>
            <a:r>
              <a:rPr sz="1050" spc="50" dirty="0">
                <a:latin typeface="Century Gothic"/>
                <a:cs typeface="Century Gothic"/>
              </a:rPr>
              <a:t>Базу </a:t>
            </a:r>
            <a:r>
              <a:rPr sz="1050" spc="25" dirty="0">
                <a:latin typeface="Century Gothic"/>
                <a:cs typeface="Century Gothic"/>
              </a:rPr>
              <a:t>составляет </a:t>
            </a:r>
            <a:r>
              <a:rPr sz="1050" dirty="0">
                <a:latin typeface="Century Gothic"/>
                <a:cs typeface="Century Gothic"/>
              </a:rPr>
              <a:t>мебель </a:t>
            </a:r>
            <a:r>
              <a:rPr sz="1050" spc="55" dirty="0">
                <a:latin typeface="Century Gothic"/>
                <a:cs typeface="Century Gothic"/>
              </a:rPr>
              <a:t>светлых </a:t>
            </a:r>
            <a:r>
              <a:rPr sz="1050" spc="35" dirty="0">
                <a:latin typeface="Century Gothic"/>
                <a:cs typeface="Century Gothic"/>
              </a:rPr>
              <a:t>тонов. </a:t>
            </a:r>
            <a:r>
              <a:rPr sz="1050" spc="25" dirty="0">
                <a:latin typeface="Century Gothic"/>
                <a:cs typeface="Century Gothic"/>
              </a:rPr>
              <a:t>Рабочие </a:t>
            </a:r>
            <a:r>
              <a:rPr sz="1050" spc="-290" dirty="0">
                <a:latin typeface="Century Gothic"/>
                <a:cs typeface="Century Gothic"/>
              </a:rPr>
              <a:t> </a:t>
            </a:r>
            <a:r>
              <a:rPr sz="1050" spc="75" dirty="0">
                <a:latin typeface="Century Gothic"/>
                <a:cs typeface="Century Gothic"/>
              </a:rPr>
              <a:t>и </a:t>
            </a:r>
            <a:r>
              <a:rPr sz="1050" spc="45" dirty="0">
                <a:latin typeface="Century Gothic"/>
                <a:cs typeface="Century Gothic"/>
              </a:rPr>
              <a:t>учительские </a:t>
            </a:r>
            <a:r>
              <a:rPr sz="1050" spc="20" dirty="0">
                <a:latin typeface="Century Gothic"/>
                <a:cs typeface="Century Gothic"/>
              </a:rPr>
              <a:t>столы, </a:t>
            </a:r>
            <a:r>
              <a:rPr sz="1050" spc="-114" dirty="0">
                <a:latin typeface="Century Gothic"/>
                <a:cs typeface="Century Gothic"/>
              </a:rPr>
              <a:t>а</a:t>
            </a:r>
            <a:r>
              <a:rPr sz="1050" spc="-110" dirty="0">
                <a:latin typeface="Century Gothic"/>
                <a:cs typeface="Century Gothic"/>
              </a:rPr>
              <a:t> </a:t>
            </a:r>
            <a:r>
              <a:rPr sz="1050" spc="20" dirty="0">
                <a:latin typeface="Century Gothic"/>
                <a:cs typeface="Century Gothic"/>
              </a:rPr>
              <a:t>также </a:t>
            </a:r>
            <a:r>
              <a:rPr sz="1050" spc="35" dirty="0">
                <a:latin typeface="Century Gothic"/>
                <a:cs typeface="Century Gothic"/>
              </a:rPr>
              <a:t>столы </a:t>
            </a:r>
            <a:r>
              <a:rPr sz="1050" spc="100" dirty="0">
                <a:latin typeface="Century Gothic"/>
                <a:cs typeface="Century Gothic"/>
              </a:rPr>
              <a:t>для </a:t>
            </a:r>
            <a:r>
              <a:rPr sz="1050" spc="40" dirty="0">
                <a:latin typeface="Century Gothic"/>
                <a:cs typeface="Century Gothic"/>
              </a:rPr>
              <a:t>практических </a:t>
            </a:r>
            <a:r>
              <a:rPr sz="1050" spc="-10" dirty="0">
                <a:latin typeface="Century Gothic"/>
                <a:cs typeface="Century Gothic"/>
              </a:rPr>
              <a:t>работ 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spc="40" dirty="0">
                <a:latin typeface="Century Gothic"/>
                <a:cs typeface="Century Gothic"/>
              </a:rPr>
              <a:t>выбирайте</a:t>
            </a:r>
            <a:r>
              <a:rPr sz="1050" spc="-75" dirty="0">
                <a:latin typeface="Century Gothic"/>
                <a:cs typeface="Century Gothic"/>
              </a:rPr>
              <a:t> </a:t>
            </a:r>
            <a:r>
              <a:rPr sz="1050" spc="25" dirty="0">
                <a:latin typeface="Century Gothic"/>
                <a:cs typeface="Century Gothic"/>
              </a:rPr>
              <a:t>белые</a:t>
            </a:r>
            <a:r>
              <a:rPr sz="1050" spc="-70" dirty="0">
                <a:latin typeface="Century Gothic"/>
                <a:cs typeface="Century Gothic"/>
              </a:rPr>
              <a:t> </a:t>
            </a:r>
            <a:r>
              <a:rPr sz="1050" spc="80" dirty="0">
                <a:latin typeface="Century Gothic"/>
                <a:cs typeface="Century Gothic"/>
              </a:rPr>
              <a:t>или</a:t>
            </a:r>
            <a:r>
              <a:rPr sz="1050" spc="-75" dirty="0">
                <a:latin typeface="Century Gothic"/>
                <a:cs typeface="Century Gothic"/>
              </a:rPr>
              <a:t> </a:t>
            </a:r>
            <a:r>
              <a:rPr sz="1050" spc="10" dirty="0">
                <a:latin typeface="Century Gothic"/>
                <a:cs typeface="Century Gothic"/>
              </a:rPr>
              <a:t>светло-серые,</a:t>
            </a:r>
            <a:r>
              <a:rPr sz="1050" spc="-70" dirty="0">
                <a:latin typeface="Century Gothic"/>
                <a:cs typeface="Century Gothic"/>
              </a:rPr>
              <a:t> </a:t>
            </a:r>
            <a:r>
              <a:rPr sz="1050" spc="20" dirty="0">
                <a:latin typeface="Century Gothic"/>
                <a:cs typeface="Century Gothic"/>
              </a:rPr>
              <a:t>допускаются</a:t>
            </a:r>
            <a:r>
              <a:rPr sz="1050" spc="-70" dirty="0">
                <a:latin typeface="Century Gothic"/>
                <a:cs typeface="Century Gothic"/>
              </a:rPr>
              <a:t> </a:t>
            </a:r>
            <a:r>
              <a:rPr sz="1050" spc="20" dirty="0">
                <a:latin typeface="Century Gothic"/>
                <a:cs typeface="Century Gothic"/>
              </a:rPr>
              <a:t>также</a:t>
            </a:r>
            <a:r>
              <a:rPr sz="1050" spc="-75" dirty="0">
                <a:latin typeface="Century Gothic"/>
                <a:cs typeface="Century Gothic"/>
              </a:rPr>
              <a:t> </a:t>
            </a:r>
            <a:r>
              <a:rPr sz="1050" spc="40" dirty="0">
                <a:latin typeface="Century Gothic"/>
                <a:cs typeface="Century Gothic"/>
              </a:rPr>
              <a:t>светлые </a:t>
            </a:r>
            <a:r>
              <a:rPr sz="1050" spc="-290" dirty="0">
                <a:latin typeface="Century Gothic"/>
                <a:cs typeface="Century Gothic"/>
              </a:rPr>
              <a:t> </a:t>
            </a:r>
            <a:r>
              <a:rPr sz="1050" spc="55" dirty="0">
                <a:latin typeface="Century Gothic"/>
                <a:cs typeface="Century Gothic"/>
              </a:rPr>
              <a:t>оттенки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spc="25" dirty="0">
                <a:latin typeface="Century Gothic"/>
                <a:cs typeface="Century Gothic"/>
              </a:rPr>
              <a:t>натурального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дерева.</a:t>
            </a:r>
            <a:r>
              <a:rPr sz="1050" spc="-45" dirty="0">
                <a:latin typeface="Century Gothic"/>
                <a:cs typeface="Century Gothic"/>
              </a:rPr>
              <a:t> </a:t>
            </a:r>
            <a:r>
              <a:rPr sz="1050" spc="35" dirty="0">
                <a:latin typeface="Century Gothic"/>
                <a:cs typeface="Century Gothic"/>
              </a:rPr>
              <a:t>Избегайте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spc="-5" dirty="0">
                <a:latin typeface="Century Gothic"/>
                <a:cs typeface="Century Gothic"/>
              </a:rPr>
              <a:t>мебели</a:t>
            </a:r>
            <a:r>
              <a:rPr sz="1050" spc="-45" dirty="0">
                <a:latin typeface="Century Gothic"/>
                <a:cs typeface="Century Gothic"/>
              </a:rPr>
              <a:t> </a:t>
            </a:r>
            <a:r>
              <a:rPr sz="1050" spc="150" dirty="0">
                <a:latin typeface="Century Gothic"/>
                <a:cs typeface="Century Gothic"/>
              </a:rPr>
              <a:t>в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spc="35" dirty="0">
                <a:latin typeface="Century Gothic"/>
                <a:cs typeface="Century Gothic"/>
              </a:rPr>
              <a:t>густой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spc="55" dirty="0">
                <a:latin typeface="Century Gothic"/>
                <a:cs typeface="Century Gothic"/>
              </a:rPr>
              <a:t>корич- </a:t>
            </a:r>
            <a:r>
              <a:rPr sz="1050" spc="-290" dirty="0">
                <a:latin typeface="Century Gothic"/>
                <a:cs typeface="Century Gothic"/>
              </a:rPr>
              <a:t> </a:t>
            </a:r>
            <a:r>
              <a:rPr sz="1050" spc="50" dirty="0">
                <a:latin typeface="Century Gothic"/>
                <a:cs typeface="Century Gothic"/>
              </a:rPr>
              <a:t>невой</a:t>
            </a:r>
            <a:r>
              <a:rPr sz="1050" spc="55" dirty="0">
                <a:latin typeface="Century Gothic"/>
                <a:cs typeface="Century Gothic"/>
              </a:rPr>
              <a:t> </a:t>
            </a:r>
            <a:r>
              <a:rPr sz="1050" spc="-50" dirty="0">
                <a:latin typeface="Century Gothic"/>
                <a:cs typeface="Century Gothic"/>
              </a:rPr>
              <a:t>гамме.</a:t>
            </a:r>
            <a:r>
              <a:rPr sz="1050" spc="-45" dirty="0">
                <a:latin typeface="Century Gothic"/>
                <a:cs typeface="Century Gothic"/>
              </a:rPr>
              <a:t> </a:t>
            </a:r>
            <a:r>
              <a:rPr sz="1050" spc="10" dirty="0">
                <a:latin typeface="Century Gothic"/>
                <a:cs typeface="Century Gothic"/>
              </a:rPr>
              <a:t>Специальное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spc="10" dirty="0">
                <a:latin typeface="Century Gothic"/>
                <a:cs typeface="Century Gothic"/>
              </a:rPr>
              <a:t>оборудование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spc="40" dirty="0">
                <a:latin typeface="Century Gothic"/>
                <a:cs typeface="Century Gothic"/>
              </a:rPr>
              <a:t>выбирайте</a:t>
            </a:r>
            <a:r>
              <a:rPr sz="1050" spc="45" dirty="0">
                <a:latin typeface="Century Gothic"/>
                <a:cs typeface="Century Gothic"/>
              </a:rPr>
              <a:t> </a:t>
            </a:r>
            <a:r>
              <a:rPr sz="1050" spc="20" dirty="0">
                <a:latin typeface="Century Gothic"/>
                <a:cs typeface="Century Gothic"/>
              </a:rPr>
              <a:t>белого </a:t>
            </a:r>
            <a:r>
              <a:rPr sz="1050" spc="-290" dirty="0">
                <a:latin typeface="Century Gothic"/>
                <a:cs typeface="Century Gothic"/>
              </a:rPr>
              <a:t> </a:t>
            </a:r>
            <a:r>
              <a:rPr sz="1050" spc="10" dirty="0">
                <a:latin typeface="Century Gothic"/>
                <a:cs typeface="Century Gothic"/>
              </a:rPr>
              <a:t>цвета, металлическое </a:t>
            </a:r>
            <a:r>
              <a:rPr sz="1050" spc="30" dirty="0">
                <a:latin typeface="Century Gothic"/>
                <a:cs typeface="Century Gothic"/>
              </a:rPr>
              <a:t>либо </a:t>
            </a:r>
            <a:r>
              <a:rPr sz="1050" spc="150" dirty="0">
                <a:latin typeface="Century Gothic"/>
                <a:cs typeface="Century Gothic"/>
              </a:rPr>
              <a:t>в </a:t>
            </a:r>
            <a:r>
              <a:rPr sz="1050" spc="50" dirty="0">
                <a:latin typeface="Century Gothic"/>
                <a:cs typeface="Century Gothic"/>
              </a:rPr>
              <a:t>нейтральных </a:t>
            </a:r>
            <a:r>
              <a:rPr sz="1050" spc="5" dirty="0">
                <a:latin typeface="Century Gothic"/>
                <a:cs typeface="Century Gothic"/>
              </a:rPr>
              <a:t>тонах. </a:t>
            </a:r>
            <a:r>
              <a:rPr sz="1050" spc="60" dirty="0">
                <a:latin typeface="Century Gothic"/>
                <a:cs typeface="Century Gothic"/>
              </a:rPr>
              <a:t>Стулья </a:t>
            </a:r>
            <a:r>
              <a:rPr sz="1050" spc="5" dirty="0">
                <a:latin typeface="Century Gothic"/>
                <a:cs typeface="Century Gothic"/>
              </a:rPr>
              <a:t>белые, </a:t>
            </a:r>
            <a:r>
              <a:rPr sz="1050" spc="-290" dirty="0">
                <a:latin typeface="Century Gothic"/>
                <a:cs typeface="Century Gothic"/>
              </a:rPr>
              <a:t> </a:t>
            </a:r>
            <a:r>
              <a:rPr sz="1050" spc="5" dirty="0">
                <a:latin typeface="Century Gothic"/>
                <a:cs typeface="Century Gothic"/>
              </a:rPr>
              <a:t>красные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spc="80" dirty="0">
                <a:latin typeface="Century Gothic"/>
                <a:cs typeface="Century Gothic"/>
              </a:rPr>
              <a:t>или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spc="-20" dirty="0">
                <a:latin typeface="Century Gothic"/>
                <a:cs typeface="Century Gothic"/>
              </a:rPr>
              <a:t>серые.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spc="30" dirty="0">
                <a:latin typeface="Century Gothic"/>
                <a:cs typeface="Century Gothic"/>
              </a:rPr>
              <a:t>Можно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spc="50" dirty="0">
                <a:latin typeface="Century Gothic"/>
                <a:cs typeface="Century Gothic"/>
              </a:rPr>
              <a:t>выбрать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spc="30" dirty="0">
                <a:latin typeface="Century Gothic"/>
                <a:cs typeface="Century Gothic"/>
              </a:rPr>
              <a:t>два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spc="25" dirty="0">
                <a:latin typeface="Century Gothic"/>
                <a:cs typeface="Century Gothic"/>
              </a:rPr>
              <a:t>цвета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spc="45" dirty="0">
                <a:latin typeface="Century Gothic"/>
                <a:cs typeface="Century Gothic"/>
              </a:rPr>
              <a:t>стульев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spc="75" dirty="0">
                <a:latin typeface="Century Gothic"/>
                <a:cs typeface="Century Gothic"/>
              </a:rPr>
              <a:t>и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spc="20" dirty="0">
                <a:latin typeface="Century Gothic"/>
                <a:cs typeface="Century Gothic"/>
              </a:rPr>
              <a:t>чередо- </a:t>
            </a:r>
            <a:r>
              <a:rPr sz="1050" spc="-295" dirty="0">
                <a:latin typeface="Century Gothic"/>
                <a:cs typeface="Century Gothic"/>
              </a:rPr>
              <a:t> </a:t>
            </a:r>
            <a:r>
              <a:rPr sz="1050" spc="60" dirty="0">
                <a:latin typeface="Century Gothic"/>
                <a:cs typeface="Century Gothic"/>
              </a:rPr>
              <a:t>вать</a:t>
            </a:r>
            <a:r>
              <a:rPr sz="1050" spc="10" dirty="0">
                <a:latin typeface="Century Gothic"/>
                <a:cs typeface="Century Gothic"/>
              </a:rPr>
              <a:t> </a:t>
            </a:r>
            <a:r>
              <a:rPr sz="1050" spc="60" dirty="0">
                <a:latin typeface="Century Gothic"/>
                <a:cs typeface="Century Gothic"/>
              </a:rPr>
              <a:t>их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spc="150" dirty="0">
                <a:latin typeface="Century Gothic"/>
                <a:cs typeface="Century Gothic"/>
              </a:rPr>
              <a:t>в</a:t>
            </a:r>
            <a:r>
              <a:rPr sz="1050" spc="10" dirty="0">
                <a:latin typeface="Century Gothic"/>
                <a:cs typeface="Century Gothic"/>
              </a:rPr>
              <a:t> </a:t>
            </a:r>
            <a:r>
              <a:rPr sz="1050" spc="-5" dirty="0">
                <a:latin typeface="Century Gothic"/>
                <a:cs typeface="Century Gothic"/>
              </a:rPr>
              <a:t>одном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spc="5" dirty="0">
                <a:latin typeface="Century Gothic"/>
                <a:cs typeface="Century Gothic"/>
              </a:rPr>
              <a:t>помещении</a:t>
            </a:r>
            <a:r>
              <a:rPr sz="1050" spc="10" dirty="0">
                <a:latin typeface="Century Gothic"/>
                <a:cs typeface="Century Gothic"/>
              </a:rPr>
              <a:t> </a:t>
            </a:r>
            <a:r>
              <a:rPr sz="1050" spc="100" dirty="0">
                <a:latin typeface="Century Gothic"/>
                <a:cs typeface="Century Gothic"/>
              </a:rPr>
              <a:t>для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spc="35" dirty="0">
                <a:latin typeface="Century Gothic"/>
                <a:cs typeface="Century Gothic"/>
              </a:rPr>
              <a:t>создания</a:t>
            </a:r>
            <a:r>
              <a:rPr sz="1050" spc="10" dirty="0">
                <a:latin typeface="Century Gothic"/>
                <a:cs typeface="Century Gothic"/>
              </a:rPr>
              <a:t> </a:t>
            </a:r>
            <a:r>
              <a:rPr sz="1050" spc="70" dirty="0">
                <a:latin typeface="Century Gothic"/>
                <a:cs typeface="Century Gothic"/>
              </a:rPr>
              <a:t>цветовых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spc="20" dirty="0">
                <a:latin typeface="Century Gothic"/>
                <a:cs typeface="Century Gothic"/>
              </a:rPr>
              <a:t>акцентов.</a:t>
            </a:r>
            <a:r>
              <a:rPr sz="1050" spc="10" dirty="0">
                <a:latin typeface="Century Gothic"/>
                <a:cs typeface="Century Gothic"/>
              </a:rPr>
              <a:t> </a:t>
            </a:r>
            <a:r>
              <a:rPr sz="1050" spc="190" dirty="0">
                <a:latin typeface="Century Gothic"/>
                <a:cs typeface="Century Gothic"/>
              </a:rPr>
              <a:t>В </a:t>
            </a:r>
            <a:r>
              <a:rPr sz="1050" spc="-290" dirty="0">
                <a:latin typeface="Century Gothic"/>
                <a:cs typeface="Century Gothic"/>
              </a:rPr>
              <a:t> </a:t>
            </a:r>
            <a:r>
              <a:rPr sz="1050" spc="25" dirty="0">
                <a:latin typeface="Century Gothic"/>
                <a:cs typeface="Century Gothic"/>
              </a:rPr>
              <a:t>зонах</a:t>
            </a:r>
            <a:r>
              <a:rPr sz="1050" spc="30" dirty="0">
                <a:latin typeface="Century Gothic"/>
                <a:cs typeface="Century Gothic"/>
              </a:rPr>
              <a:t> </a:t>
            </a:r>
            <a:r>
              <a:rPr sz="1050" spc="100" dirty="0">
                <a:latin typeface="Century Gothic"/>
                <a:cs typeface="Century Gothic"/>
              </a:rPr>
              <a:t>для </a:t>
            </a:r>
            <a:r>
              <a:rPr sz="1050" spc="40" dirty="0">
                <a:latin typeface="Century Gothic"/>
                <a:cs typeface="Century Gothic"/>
              </a:rPr>
              <a:t>хранения</a:t>
            </a:r>
            <a:r>
              <a:rPr sz="1050" spc="4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можно</a:t>
            </a:r>
            <a:r>
              <a:rPr sz="1050" spc="5" dirty="0">
                <a:latin typeface="Century Gothic"/>
                <a:cs typeface="Century Gothic"/>
              </a:rPr>
              <a:t> </a:t>
            </a:r>
            <a:r>
              <a:rPr sz="1050" spc="45" dirty="0">
                <a:latin typeface="Century Gothic"/>
                <a:cs typeface="Century Gothic"/>
              </a:rPr>
              <a:t>использовать</a:t>
            </a:r>
            <a:r>
              <a:rPr sz="1050" spc="50" dirty="0">
                <a:latin typeface="Century Gothic"/>
                <a:cs typeface="Century Gothic"/>
              </a:rPr>
              <a:t> </a:t>
            </a:r>
            <a:r>
              <a:rPr sz="1050" spc="55" dirty="0">
                <a:latin typeface="Century Gothic"/>
                <a:cs typeface="Century Gothic"/>
              </a:rPr>
              <a:t>цветовые</a:t>
            </a:r>
            <a:r>
              <a:rPr sz="1050" spc="60" dirty="0">
                <a:latin typeface="Century Gothic"/>
                <a:cs typeface="Century Gothic"/>
              </a:rPr>
              <a:t> </a:t>
            </a:r>
            <a:r>
              <a:rPr sz="1050" spc="40" dirty="0">
                <a:latin typeface="Century Gothic"/>
                <a:cs typeface="Century Gothic"/>
              </a:rPr>
              <a:t>акценты </a:t>
            </a:r>
            <a:r>
              <a:rPr sz="1050" spc="45" dirty="0">
                <a:latin typeface="Century Gothic"/>
                <a:cs typeface="Century Gothic"/>
              </a:rPr>
              <a:t> </a:t>
            </a:r>
            <a:r>
              <a:rPr sz="1050" spc="-5" dirty="0">
                <a:latin typeface="Century Gothic"/>
                <a:cs typeface="Century Gothic"/>
              </a:rPr>
              <a:t>более</a:t>
            </a:r>
            <a:r>
              <a:rPr sz="1050" spc="-45" dirty="0">
                <a:latin typeface="Century Gothic"/>
                <a:cs typeface="Century Gothic"/>
              </a:rPr>
              <a:t> </a:t>
            </a:r>
            <a:r>
              <a:rPr sz="1050" spc="35" dirty="0">
                <a:latin typeface="Century Gothic"/>
                <a:cs typeface="Century Gothic"/>
              </a:rPr>
              <a:t>активно.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spc="65" dirty="0">
                <a:latin typeface="Century Gothic"/>
                <a:cs typeface="Century Gothic"/>
              </a:rPr>
              <a:t>Предпочтительный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spc="25" dirty="0">
                <a:latin typeface="Century Gothic"/>
                <a:cs typeface="Century Gothic"/>
              </a:rPr>
              <a:t>вариант</a:t>
            </a:r>
            <a:r>
              <a:rPr sz="1050" spc="22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—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spc="10" dirty="0">
                <a:latin typeface="Century Gothic"/>
                <a:cs typeface="Century Gothic"/>
              </a:rPr>
              <a:t>сочетание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spc="20" dirty="0">
                <a:latin typeface="Century Gothic"/>
                <a:cs typeface="Century Gothic"/>
              </a:rPr>
              <a:t>белого </a:t>
            </a:r>
            <a:r>
              <a:rPr sz="1050" spc="-295" dirty="0">
                <a:latin typeface="Century Gothic"/>
                <a:cs typeface="Century Gothic"/>
              </a:rPr>
              <a:t> </a:t>
            </a:r>
            <a:r>
              <a:rPr sz="1050" spc="75" dirty="0">
                <a:latin typeface="Century Gothic"/>
                <a:cs typeface="Century Gothic"/>
              </a:rPr>
              <a:t>и</a:t>
            </a:r>
            <a:r>
              <a:rPr sz="1050" spc="80" dirty="0">
                <a:latin typeface="Century Gothic"/>
                <a:cs typeface="Century Gothic"/>
              </a:rPr>
              <a:t> </a:t>
            </a:r>
            <a:r>
              <a:rPr sz="1050" spc="30" dirty="0">
                <a:latin typeface="Century Gothic"/>
                <a:cs typeface="Century Gothic"/>
              </a:rPr>
              <a:t>акцентного</a:t>
            </a:r>
            <a:r>
              <a:rPr sz="1050" spc="35" dirty="0">
                <a:latin typeface="Century Gothic"/>
                <a:cs typeface="Century Gothic"/>
              </a:rPr>
              <a:t> </a:t>
            </a:r>
            <a:r>
              <a:rPr sz="1050" spc="45" dirty="0">
                <a:latin typeface="Century Gothic"/>
                <a:cs typeface="Century Gothic"/>
              </a:rPr>
              <a:t>цветов.</a:t>
            </a:r>
            <a:r>
              <a:rPr sz="1050" spc="50" dirty="0">
                <a:latin typeface="Century Gothic"/>
                <a:cs typeface="Century Gothic"/>
              </a:rPr>
              <a:t> </a:t>
            </a:r>
            <a:r>
              <a:rPr sz="1050" spc="55" dirty="0">
                <a:latin typeface="Century Gothic"/>
                <a:cs typeface="Century Gothic"/>
              </a:rPr>
              <a:t>Не</a:t>
            </a:r>
            <a:r>
              <a:rPr sz="1050" spc="60" dirty="0">
                <a:latin typeface="Century Gothic"/>
                <a:cs typeface="Century Gothic"/>
              </a:rPr>
              <a:t> </a:t>
            </a:r>
            <a:r>
              <a:rPr sz="1050" spc="30" dirty="0">
                <a:latin typeface="Century Gothic"/>
                <a:cs typeface="Century Gothic"/>
              </a:rPr>
              <a:t>увлекайтесь</a:t>
            </a:r>
            <a:r>
              <a:rPr sz="1050" spc="35" dirty="0">
                <a:latin typeface="Century Gothic"/>
                <a:cs typeface="Century Gothic"/>
              </a:rPr>
              <a:t> </a:t>
            </a:r>
            <a:r>
              <a:rPr sz="1050" spc="50" dirty="0">
                <a:latin typeface="Century Gothic"/>
                <a:cs typeface="Century Gothic"/>
              </a:rPr>
              <a:t>яркими</a:t>
            </a:r>
            <a:r>
              <a:rPr sz="1050" spc="55" dirty="0">
                <a:latin typeface="Century Gothic"/>
                <a:cs typeface="Century Gothic"/>
              </a:rPr>
              <a:t> </a:t>
            </a:r>
            <a:r>
              <a:rPr sz="1050" spc="75" dirty="0">
                <a:latin typeface="Century Gothic"/>
                <a:cs typeface="Century Gothic"/>
              </a:rPr>
              <a:t>и</a:t>
            </a:r>
            <a:r>
              <a:rPr sz="1050" spc="80" dirty="0">
                <a:latin typeface="Century Gothic"/>
                <a:cs typeface="Century Gothic"/>
              </a:rPr>
              <a:t> </a:t>
            </a:r>
            <a:r>
              <a:rPr sz="1050" spc="55" dirty="0">
                <a:latin typeface="Century Gothic"/>
                <a:cs typeface="Century Gothic"/>
              </a:rPr>
              <a:t>активными </a:t>
            </a:r>
            <a:r>
              <a:rPr sz="1050" spc="60" dirty="0">
                <a:latin typeface="Century Gothic"/>
                <a:cs typeface="Century Gothic"/>
              </a:rPr>
              <a:t> </a:t>
            </a:r>
            <a:r>
              <a:rPr sz="1050" spc="35" dirty="0">
                <a:latin typeface="Century Gothic"/>
                <a:cs typeface="Century Gothic"/>
              </a:rPr>
              <a:t>акцентными</a:t>
            </a:r>
            <a:r>
              <a:rPr sz="1050" spc="-20" dirty="0">
                <a:latin typeface="Century Gothic"/>
                <a:cs typeface="Century Gothic"/>
              </a:rPr>
              <a:t> </a:t>
            </a:r>
            <a:r>
              <a:rPr sz="1050" spc="15" dirty="0">
                <a:latin typeface="Century Gothic"/>
                <a:cs typeface="Century Gothic"/>
              </a:rPr>
              <a:t>цветами</a:t>
            </a:r>
            <a:r>
              <a:rPr sz="1050" spc="-20" dirty="0">
                <a:latin typeface="Century Gothic"/>
                <a:cs typeface="Century Gothic"/>
              </a:rPr>
              <a:t> </a:t>
            </a:r>
            <a:r>
              <a:rPr sz="1050" spc="75" dirty="0">
                <a:latin typeface="Century Gothic"/>
                <a:cs typeface="Century Gothic"/>
              </a:rPr>
              <a:t>и</a:t>
            </a:r>
            <a:r>
              <a:rPr sz="1050" spc="-20" dirty="0">
                <a:latin typeface="Century Gothic"/>
                <a:cs typeface="Century Gothic"/>
              </a:rPr>
              <a:t> </a:t>
            </a:r>
            <a:r>
              <a:rPr sz="1050" spc="30" dirty="0">
                <a:latin typeface="Century Gothic"/>
                <a:cs typeface="Century Gothic"/>
              </a:rPr>
              <a:t>избегайте</a:t>
            </a:r>
            <a:r>
              <a:rPr sz="1050" spc="-20" dirty="0">
                <a:latin typeface="Century Gothic"/>
                <a:cs typeface="Century Gothic"/>
              </a:rPr>
              <a:t> </a:t>
            </a:r>
            <a:r>
              <a:rPr sz="1050" spc="60" dirty="0">
                <a:latin typeface="Century Gothic"/>
                <a:cs typeface="Century Gothic"/>
              </a:rPr>
              <a:t>их</a:t>
            </a:r>
            <a:r>
              <a:rPr sz="1050" spc="-20" dirty="0">
                <a:latin typeface="Century Gothic"/>
                <a:cs typeface="Century Gothic"/>
              </a:rPr>
              <a:t> </a:t>
            </a:r>
            <a:r>
              <a:rPr sz="1050" spc="40" dirty="0">
                <a:latin typeface="Century Gothic"/>
                <a:cs typeface="Century Gothic"/>
              </a:rPr>
              <a:t>доминирования</a:t>
            </a:r>
            <a:r>
              <a:rPr sz="1050" spc="-20" dirty="0">
                <a:latin typeface="Century Gothic"/>
                <a:cs typeface="Century Gothic"/>
              </a:rPr>
              <a:t> </a:t>
            </a:r>
            <a:r>
              <a:rPr sz="1050" spc="150" dirty="0">
                <a:latin typeface="Century Gothic"/>
                <a:cs typeface="Century Gothic"/>
              </a:rPr>
              <a:t>в</a:t>
            </a:r>
            <a:r>
              <a:rPr sz="1050" spc="-20" dirty="0">
                <a:latin typeface="Century Gothic"/>
                <a:cs typeface="Century Gothic"/>
              </a:rPr>
              <a:t> </a:t>
            </a:r>
            <a:r>
              <a:rPr sz="1050" spc="40" dirty="0">
                <a:latin typeface="Century Gothic"/>
                <a:cs typeface="Century Gothic"/>
              </a:rPr>
              <a:t>интерье- </a:t>
            </a:r>
            <a:r>
              <a:rPr sz="1050" spc="-295" dirty="0">
                <a:latin typeface="Century Gothic"/>
                <a:cs typeface="Century Gothic"/>
              </a:rPr>
              <a:t> </a:t>
            </a:r>
            <a:r>
              <a:rPr sz="1050" spc="-35" dirty="0">
                <a:latin typeface="Century Gothic"/>
                <a:cs typeface="Century Gothic"/>
              </a:rPr>
              <a:t>ре.</a:t>
            </a:r>
            <a:endParaRPr sz="1050" dirty="0">
              <a:latin typeface="Century Gothic"/>
              <a:cs typeface="Century Gothic"/>
            </a:endParaRPr>
          </a:p>
          <a:p>
            <a:pPr marL="12700" marR="5080" algn="just">
              <a:lnSpc>
                <a:spcPct val="100000"/>
              </a:lnSpc>
            </a:pPr>
            <a:r>
              <a:rPr sz="1050" spc="-5" dirty="0">
                <a:latin typeface="Century Gothic"/>
                <a:cs typeface="Century Gothic"/>
              </a:rPr>
              <a:t>Системы </a:t>
            </a:r>
            <a:r>
              <a:rPr sz="1050" spc="40" dirty="0">
                <a:latin typeface="Century Gothic"/>
                <a:cs typeface="Century Gothic"/>
              </a:rPr>
              <a:t>хранения </a:t>
            </a:r>
            <a:r>
              <a:rPr sz="1050" spc="10" dirty="0">
                <a:latin typeface="Century Gothic"/>
                <a:cs typeface="Century Gothic"/>
              </a:rPr>
              <a:t>преимущественно </a:t>
            </a:r>
            <a:r>
              <a:rPr sz="1050" spc="60" dirty="0">
                <a:latin typeface="Century Gothic"/>
                <a:cs typeface="Century Gothic"/>
              </a:rPr>
              <a:t>должны </a:t>
            </a:r>
            <a:r>
              <a:rPr sz="1050" spc="75" dirty="0">
                <a:latin typeface="Century Gothic"/>
                <a:cs typeface="Century Gothic"/>
              </a:rPr>
              <a:t>быть </a:t>
            </a:r>
            <a:r>
              <a:rPr sz="1050" spc="35" dirty="0">
                <a:latin typeface="Century Gothic"/>
                <a:cs typeface="Century Gothic"/>
              </a:rPr>
              <a:t>закрытые. </a:t>
            </a:r>
            <a:r>
              <a:rPr sz="1050" spc="40" dirty="0">
                <a:latin typeface="Century Gothic"/>
                <a:cs typeface="Century Gothic"/>
              </a:rPr>
              <a:t> </a:t>
            </a:r>
            <a:r>
              <a:rPr sz="1050" spc="20" dirty="0">
                <a:latin typeface="Century Gothic"/>
                <a:cs typeface="Century Gothic"/>
              </a:rPr>
              <a:t>На </a:t>
            </a:r>
            <a:r>
              <a:rPr sz="1050" spc="70" dirty="0">
                <a:latin typeface="Century Gothic"/>
                <a:cs typeface="Century Gothic"/>
              </a:rPr>
              <a:t>открытых </a:t>
            </a:r>
            <a:r>
              <a:rPr sz="1050" dirty="0">
                <a:latin typeface="Century Gothic"/>
                <a:cs typeface="Century Gothic"/>
              </a:rPr>
              <a:t>стеллажах </a:t>
            </a:r>
            <a:r>
              <a:rPr sz="1050" spc="35" dirty="0">
                <a:latin typeface="Century Gothic"/>
                <a:cs typeface="Century Gothic"/>
              </a:rPr>
              <a:t>ставится </a:t>
            </a:r>
            <a:r>
              <a:rPr sz="1050" spc="5" dirty="0">
                <a:latin typeface="Century Gothic"/>
                <a:cs typeface="Century Gothic"/>
              </a:rPr>
              <a:t>демонстрационное </a:t>
            </a:r>
            <a:r>
              <a:rPr sz="1050" spc="75" dirty="0">
                <a:latin typeface="Century Gothic"/>
                <a:cs typeface="Century Gothic"/>
              </a:rPr>
              <a:t>и </a:t>
            </a:r>
            <a:r>
              <a:rPr sz="1050" spc="45" dirty="0">
                <a:latin typeface="Century Gothic"/>
                <a:cs typeface="Century Gothic"/>
              </a:rPr>
              <a:t>постоян- </a:t>
            </a:r>
            <a:r>
              <a:rPr sz="1050" spc="-290" dirty="0">
                <a:latin typeface="Century Gothic"/>
                <a:cs typeface="Century Gothic"/>
              </a:rPr>
              <a:t> </a:t>
            </a:r>
            <a:r>
              <a:rPr sz="1050" spc="30" dirty="0">
                <a:latin typeface="Century Gothic"/>
                <a:cs typeface="Century Gothic"/>
              </a:rPr>
              <a:t>но</a:t>
            </a:r>
            <a:r>
              <a:rPr sz="1050" spc="-25" dirty="0">
                <a:latin typeface="Century Gothic"/>
                <a:cs typeface="Century Gothic"/>
              </a:rPr>
              <a:t> </a:t>
            </a:r>
            <a:r>
              <a:rPr sz="1050" spc="15" dirty="0">
                <a:latin typeface="Century Gothic"/>
                <a:cs typeface="Century Gothic"/>
              </a:rPr>
              <a:t>используемое</a:t>
            </a:r>
            <a:r>
              <a:rPr sz="1050" spc="-20" dirty="0">
                <a:latin typeface="Century Gothic"/>
                <a:cs typeface="Century Gothic"/>
              </a:rPr>
              <a:t> </a:t>
            </a:r>
            <a:r>
              <a:rPr sz="1050" spc="5" dirty="0">
                <a:latin typeface="Century Gothic"/>
                <a:cs typeface="Century Gothic"/>
              </a:rPr>
              <a:t>оборудование.</a:t>
            </a:r>
            <a:endParaRPr sz="1050" dirty="0">
              <a:latin typeface="Century Gothic"/>
              <a:cs typeface="Century Gothic"/>
            </a:endParaRPr>
          </a:p>
          <a:p>
            <a:pPr marL="12700" marR="5080" algn="just">
              <a:lnSpc>
                <a:spcPct val="100000"/>
              </a:lnSpc>
            </a:pPr>
            <a:r>
              <a:rPr sz="1050" spc="5" dirty="0">
                <a:latin typeface="Century Gothic"/>
                <a:cs typeface="Century Gothic"/>
              </a:rPr>
              <a:t>Лабораторные </a:t>
            </a:r>
            <a:r>
              <a:rPr sz="1050" spc="15" dirty="0">
                <a:latin typeface="Century Gothic"/>
                <a:cs typeface="Century Gothic"/>
              </a:rPr>
              <a:t>помещения </a:t>
            </a:r>
            <a:r>
              <a:rPr sz="1050" spc="150" dirty="0">
                <a:latin typeface="Century Gothic"/>
                <a:cs typeface="Century Gothic"/>
              </a:rPr>
              <a:t>в </a:t>
            </a:r>
            <a:r>
              <a:rPr sz="1050" spc="40" dirty="0">
                <a:latin typeface="Century Gothic"/>
                <a:cs typeface="Century Gothic"/>
              </a:rPr>
              <a:t>практических </a:t>
            </a:r>
            <a:r>
              <a:rPr sz="1050" spc="25" dirty="0">
                <a:latin typeface="Century Gothic"/>
                <a:cs typeface="Century Gothic"/>
              </a:rPr>
              <a:t>зонах </a:t>
            </a:r>
            <a:r>
              <a:rPr sz="1050" spc="10" dirty="0">
                <a:latin typeface="Century Gothic"/>
                <a:cs typeface="Century Gothic"/>
              </a:rPr>
              <a:t>следует </a:t>
            </a:r>
            <a:r>
              <a:rPr sz="1050" spc="-20" dirty="0">
                <a:latin typeface="Century Gothic"/>
                <a:cs typeface="Century Gothic"/>
              </a:rPr>
              <a:t>осна- </a:t>
            </a:r>
            <a:r>
              <a:rPr sz="1050" spc="-1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щать </a:t>
            </a:r>
            <a:r>
              <a:rPr sz="1050" spc="30" dirty="0">
                <a:latin typeface="Century Gothic"/>
                <a:cs typeface="Century Gothic"/>
              </a:rPr>
              <a:t>специализированной </a:t>
            </a:r>
            <a:r>
              <a:rPr sz="1050" spc="5" dirty="0">
                <a:latin typeface="Century Gothic"/>
                <a:cs typeface="Century Gothic"/>
              </a:rPr>
              <a:t>лабораторной мебелью </a:t>
            </a:r>
            <a:r>
              <a:rPr sz="1050" spc="80" dirty="0">
                <a:latin typeface="Century Gothic"/>
                <a:cs typeface="Century Gothic"/>
              </a:rPr>
              <a:t>или </a:t>
            </a:r>
            <a:r>
              <a:rPr sz="1050" spc="50" dirty="0">
                <a:latin typeface="Century Gothic"/>
                <a:cs typeface="Century Gothic"/>
              </a:rPr>
              <a:t>произ- </a:t>
            </a:r>
            <a:r>
              <a:rPr sz="1050" spc="55" dirty="0">
                <a:latin typeface="Century Gothic"/>
                <a:cs typeface="Century Gothic"/>
              </a:rPr>
              <a:t> </a:t>
            </a:r>
            <a:r>
              <a:rPr sz="1050" spc="45" dirty="0">
                <a:latin typeface="Century Gothic"/>
                <a:cs typeface="Century Gothic"/>
              </a:rPr>
              <a:t>водственной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spc="5" dirty="0">
                <a:latin typeface="Century Gothic"/>
                <a:cs typeface="Century Gothic"/>
              </a:rPr>
              <a:t>мебелью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spc="150" dirty="0">
                <a:latin typeface="Century Gothic"/>
                <a:cs typeface="Century Gothic"/>
              </a:rPr>
              <a:t>в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spc="15" dirty="0">
                <a:latin typeface="Century Gothic"/>
                <a:cs typeface="Century Gothic"/>
              </a:rPr>
              <a:t>зависимости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spc="35" dirty="0">
                <a:latin typeface="Century Gothic"/>
                <a:cs typeface="Century Gothic"/>
              </a:rPr>
              <a:t>от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spc="75" dirty="0">
                <a:latin typeface="Century Gothic"/>
                <a:cs typeface="Century Gothic"/>
              </a:rPr>
              <a:t>типов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работ</a:t>
            </a:r>
            <a:r>
              <a:rPr sz="1050" spc="-45" dirty="0">
                <a:latin typeface="Century Gothic"/>
                <a:cs typeface="Century Gothic"/>
              </a:rPr>
              <a:t> </a:t>
            </a:r>
            <a:r>
              <a:rPr sz="1050" spc="150" dirty="0">
                <a:latin typeface="Century Gothic"/>
                <a:cs typeface="Century Gothic"/>
              </a:rPr>
              <a:t>в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spc="-5" dirty="0">
                <a:latin typeface="Century Gothic"/>
                <a:cs typeface="Century Gothic"/>
              </a:rPr>
              <a:t>лаборато- </a:t>
            </a:r>
            <a:r>
              <a:rPr sz="1050" spc="-295" dirty="0">
                <a:latin typeface="Century Gothic"/>
                <a:cs typeface="Century Gothic"/>
              </a:rPr>
              <a:t> </a:t>
            </a:r>
            <a:r>
              <a:rPr sz="1050" spc="20" dirty="0">
                <a:latin typeface="Century Gothic"/>
                <a:cs typeface="Century Gothic"/>
              </a:rPr>
              <a:t>рии.</a:t>
            </a:r>
            <a:endParaRPr sz="1050" dirty="0">
              <a:latin typeface="Century Gothic"/>
              <a:cs typeface="Century Gothic"/>
            </a:endParaRPr>
          </a:p>
          <a:p>
            <a:pPr marL="12700" marR="5080" algn="just">
              <a:lnSpc>
                <a:spcPct val="100000"/>
              </a:lnSpc>
            </a:pPr>
            <a:r>
              <a:rPr sz="1050" spc="25" dirty="0">
                <a:latin typeface="Century Gothic"/>
                <a:cs typeface="Century Gothic"/>
              </a:rPr>
              <a:t>Рекомендуется</a:t>
            </a:r>
            <a:r>
              <a:rPr sz="1050" spc="30" dirty="0">
                <a:latin typeface="Century Gothic"/>
                <a:cs typeface="Century Gothic"/>
              </a:rPr>
              <a:t> </a:t>
            </a:r>
            <a:r>
              <a:rPr sz="1050" spc="45" dirty="0">
                <a:latin typeface="Century Gothic"/>
                <a:cs typeface="Century Gothic"/>
              </a:rPr>
              <a:t>использовать</a:t>
            </a:r>
            <a:r>
              <a:rPr sz="1050" spc="50" dirty="0">
                <a:latin typeface="Century Gothic"/>
                <a:cs typeface="Century Gothic"/>
              </a:rPr>
              <a:t> </a:t>
            </a:r>
            <a:r>
              <a:rPr sz="1050" spc="40" dirty="0">
                <a:latin typeface="Century Gothic"/>
                <a:cs typeface="Century Gothic"/>
              </a:rPr>
              <a:t>рулонные</a:t>
            </a:r>
            <a:r>
              <a:rPr sz="1050" spc="45" dirty="0">
                <a:latin typeface="Century Gothic"/>
                <a:cs typeface="Century Gothic"/>
              </a:rPr>
              <a:t> </a:t>
            </a:r>
            <a:r>
              <a:rPr sz="1050" spc="40" dirty="0">
                <a:latin typeface="Century Gothic"/>
                <a:cs typeface="Century Gothic"/>
              </a:rPr>
              <a:t>светлые</a:t>
            </a:r>
            <a:r>
              <a:rPr sz="1050" spc="45" dirty="0">
                <a:latin typeface="Century Gothic"/>
                <a:cs typeface="Century Gothic"/>
              </a:rPr>
              <a:t> </a:t>
            </a:r>
            <a:r>
              <a:rPr sz="1050" spc="40" dirty="0">
                <a:latin typeface="Century Gothic"/>
                <a:cs typeface="Century Gothic"/>
              </a:rPr>
              <a:t>однотонные </a:t>
            </a:r>
            <a:r>
              <a:rPr sz="1050" spc="-290" dirty="0">
                <a:latin typeface="Century Gothic"/>
                <a:cs typeface="Century Gothic"/>
              </a:rPr>
              <a:t> </a:t>
            </a:r>
            <a:r>
              <a:rPr sz="1050" spc="25" dirty="0">
                <a:latin typeface="Century Gothic"/>
                <a:cs typeface="Century Gothic"/>
              </a:rPr>
              <a:t>жалюзи.</a:t>
            </a:r>
            <a:r>
              <a:rPr sz="1050" spc="30" dirty="0">
                <a:latin typeface="Century Gothic"/>
                <a:cs typeface="Century Gothic"/>
              </a:rPr>
              <a:t> </a:t>
            </a:r>
            <a:r>
              <a:rPr sz="1050" spc="45" dirty="0">
                <a:latin typeface="Century Gothic"/>
                <a:cs typeface="Century Gothic"/>
              </a:rPr>
              <a:t>Они</a:t>
            </a:r>
            <a:r>
              <a:rPr sz="1050" spc="50" dirty="0">
                <a:latin typeface="Century Gothic"/>
                <a:cs typeface="Century Gothic"/>
              </a:rPr>
              <a:t> </a:t>
            </a:r>
            <a:r>
              <a:rPr sz="1050" spc="65" dirty="0">
                <a:latin typeface="Century Gothic"/>
                <a:cs typeface="Century Gothic"/>
              </a:rPr>
              <a:t>практичны </a:t>
            </a:r>
            <a:r>
              <a:rPr sz="1050" spc="150" dirty="0">
                <a:latin typeface="Century Gothic"/>
                <a:cs typeface="Century Gothic"/>
              </a:rPr>
              <a:t>в </a:t>
            </a:r>
            <a:r>
              <a:rPr sz="1050" spc="-5" dirty="0">
                <a:latin typeface="Century Gothic"/>
                <a:cs typeface="Century Gothic"/>
              </a:rPr>
              <a:t>уходе:</a:t>
            </a:r>
            <a:r>
              <a:rPr sz="1050" dirty="0">
                <a:latin typeface="Century Gothic"/>
                <a:cs typeface="Century Gothic"/>
              </a:rPr>
              <a:t> </a:t>
            </a:r>
            <a:r>
              <a:rPr sz="1050" spc="100" dirty="0">
                <a:latin typeface="Century Gothic"/>
                <a:cs typeface="Century Gothic"/>
              </a:rPr>
              <a:t>для </a:t>
            </a:r>
            <a:r>
              <a:rPr sz="1050" spc="35" dirty="0">
                <a:latin typeface="Century Gothic"/>
                <a:cs typeface="Century Gothic"/>
              </a:rPr>
              <a:t>поддержания</a:t>
            </a:r>
            <a:r>
              <a:rPr sz="1050" spc="40" dirty="0">
                <a:latin typeface="Century Gothic"/>
                <a:cs typeface="Century Gothic"/>
              </a:rPr>
              <a:t> </a:t>
            </a:r>
            <a:r>
              <a:rPr sz="1050" spc="60" dirty="0">
                <a:latin typeface="Century Gothic"/>
                <a:cs typeface="Century Gothic"/>
              </a:rPr>
              <a:t>чистоты </a:t>
            </a:r>
            <a:r>
              <a:rPr sz="1050" spc="65" dirty="0">
                <a:latin typeface="Century Gothic"/>
                <a:cs typeface="Century Gothic"/>
              </a:rPr>
              <a:t> </a:t>
            </a:r>
            <a:r>
              <a:rPr sz="1050" spc="20" dirty="0">
                <a:latin typeface="Century Gothic"/>
                <a:cs typeface="Century Gothic"/>
              </a:rPr>
              <a:t>достаточно </a:t>
            </a:r>
            <a:r>
              <a:rPr sz="1050" spc="35" dirty="0">
                <a:latin typeface="Century Gothic"/>
                <a:cs typeface="Century Gothic"/>
              </a:rPr>
              <a:t>периодически протирать рулонную </a:t>
            </a:r>
            <a:r>
              <a:rPr sz="1050" spc="-20" dirty="0">
                <a:latin typeface="Century Gothic"/>
                <a:cs typeface="Century Gothic"/>
              </a:rPr>
              <a:t>систему </a:t>
            </a:r>
            <a:r>
              <a:rPr sz="1050" spc="45" dirty="0">
                <a:latin typeface="Century Gothic"/>
                <a:cs typeface="Century Gothic"/>
              </a:rPr>
              <a:t>влаж- </a:t>
            </a:r>
            <a:r>
              <a:rPr sz="1050" spc="50" dirty="0">
                <a:latin typeface="Century Gothic"/>
                <a:cs typeface="Century Gothic"/>
              </a:rPr>
              <a:t> </a:t>
            </a:r>
            <a:r>
              <a:rPr sz="1050" spc="45" dirty="0">
                <a:latin typeface="Century Gothic"/>
                <a:cs typeface="Century Gothic"/>
              </a:rPr>
              <a:t>ной</a:t>
            </a:r>
            <a:r>
              <a:rPr sz="1050" spc="-25" dirty="0">
                <a:latin typeface="Century Gothic"/>
                <a:cs typeface="Century Gothic"/>
              </a:rPr>
              <a:t> </a:t>
            </a:r>
            <a:r>
              <a:rPr sz="1050" spc="70" dirty="0">
                <a:latin typeface="Century Gothic"/>
                <a:cs typeface="Century Gothic"/>
              </a:rPr>
              <a:t>тряпкой</a:t>
            </a:r>
            <a:r>
              <a:rPr sz="1050" spc="-20" dirty="0">
                <a:latin typeface="Century Gothic"/>
                <a:cs typeface="Century Gothic"/>
              </a:rPr>
              <a:t> </a:t>
            </a:r>
            <a:r>
              <a:rPr sz="1050" spc="80" dirty="0">
                <a:latin typeface="Century Gothic"/>
                <a:cs typeface="Century Gothic"/>
              </a:rPr>
              <a:t>или</a:t>
            </a:r>
            <a:r>
              <a:rPr sz="1050" spc="-20" dirty="0">
                <a:latin typeface="Century Gothic"/>
                <a:cs typeface="Century Gothic"/>
              </a:rPr>
              <a:t> </a:t>
            </a:r>
            <a:r>
              <a:rPr sz="1050" spc="30" dirty="0">
                <a:latin typeface="Century Gothic"/>
                <a:cs typeface="Century Gothic"/>
              </a:rPr>
              <a:t>губкой.</a:t>
            </a:r>
            <a:endParaRPr sz="1050" dirty="0">
              <a:latin typeface="Century Gothic"/>
              <a:cs typeface="Century Gothic"/>
            </a:endParaRPr>
          </a:p>
          <a:p>
            <a:pPr marL="12700" marR="5080" algn="just">
              <a:lnSpc>
                <a:spcPct val="100000"/>
              </a:lnSpc>
            </a:pPr>
            <a:r>
              <a:rPr sz="1050" dirty="0">
                <a:latin typeface="Century Gothic"/>
                <a:cs typeface="Century Gothic"/>
              </a:rPr>
              <a:t>Размещать </a:t>
            </a:r>
            <a:r>
              <a:rPr sz="1050" spc="-30" dirty="0">
                <a:latin typeface="Century Gothic"/>
                <a:cs typeface="Century Gothic"/>
              </a:rPr>
              <a:t>информацию, </a:t>
            </a:r>
            <a:r>
              <a:rPr sz="1050" spc="10" dirty="0">
                <a:latin typeface="Century Gothic"/>
                <a:cs typeface="Century Gothic"/>
              </a:rPr>
              <a:t>работы </a:t>
            </a:r>
            <a:r>
              <a:rPr sz="1050" spc="50" dirty="0">
                <a:latin typeface="Century Gothic"/>
                <a:cs typeface="Century Gothic"/>
              </a:rPr>
              <a:t>учеников, </a:t>
            </a:r>
            <a:r>
              <a:rPr sz="1050" spc="25" dirty="0">
                <a:latin typeface="Century Gothic"/>
                <a:cs typeface="Century Gothic"/>
              </a:rPr>
              <a:t>методический </a:t>
            </a:r>
            <a:r>
              <a:rPr sz="1050" spc="-20" dirty="0">
                <a:latin typeface="Century Gothic"/>
                <a:cs typeface="Century Gothic"/>
              </a:rPr>
              <a:t>мате- </a:t>
            </a:r>
            <a:r>
              <a:rPr sz="1050" spc="-290" dirty="0">
                <a:latin typeface="Century Gothic"/>
                <a:cs typeface="Century Gothic"/>
              </a:rPr>
              <a:t> </a:t>
            </a:r>
            <a:r>
              <a:rPr sz="1050" spc="-5" dirty="0">
                <a:latin typeface="Century Gothic"/>
                <a:cs typeface="Century Gothic"/>
              </a:rPr>
              <a:t>риал,</a:t>
            </a:r>
            <a:r>
              <a:rPr sz="1050" dirty="0">
                <a:latin typeface="Century Gothic"/>
                <a:cs typeface="Century Gothic"/>
              </a:rPr>
              <a:t> </a:t>
            </a:r>
            <a:r>
              <a:rPr sz="1050" spc="80" dirty="0">
                <a:latin typeface="Century Gothic"/>
                <a:cs typeface="Century Gothic"/>
              </a:rPr>
              <a:t>объявления</a:t>
            </a:r>
            <a:r>
              <a:rPr sz="1050" spc="465" dirty="0">
                <a:latin typeface="Century Gothic"/>
                <a:cs typeface="Century Gothic"/>
              </a:rPr>
              <a:t> </a:t>
            </a:r>
            <a:r>
              <a:rPr sz="1050" spc="25" dirty="0">
                <a:latin typeface="Century Gothic"/>
                <a:cs typeface="Century Gothic"/>
              </a:rPr>
              <a:t>помогут</a:t>
            </a:r>
            <a:r>
              <a:rPr sz="1050" spc="30" dirty="0">
                <a:latin typeface="Century Gothic"/>
                <a:cs typeface="Century Gothic"/>
              </a:rPr>
              <a:t> </a:t>
            </a:r>
            <a:r>
              <a:rPr sz="1050" spc="55" dirty="0">
                <a:latin typeface="Century Gothic"/>
                <a:cs typeface="Century Gothic"/>
              </a:rPr>
              <a:t>различные</a:t>
            </a:r>
            <a:r>
              <a:rPr sz="1050" spc="415" dirty="0">
                <a:latin typeface="Century Gothic"/>
                <a:cs typeface="Century Gothic"/>
              </a:rPr>
              <a:t> </a:t>
            </a:r>
            <a:r>
              <a:rPr sz="1050" spc="20" dirty="0">
                <a:latin typeface="Century Gothic"/>
                <a:cs typeface="Century Gothic"/>
              </a:rPr>
              <a:t>коммуникационные </a:t>
            </a:r>
            <a:r>
              <a:rPr sz="1050" spc="25" dirty="0">
                <a:latin typeface="Century Gothic"/>
                <a:cs typeface="Century Gothic"/>
              </a:rPr>
              <a:t> </a:t>
            </a:r>
            <a:r>
              <a:rPr sz="1050" spc="5" dirty="0">
                <a:latin typeface="Century Gothic"/>
                <a:cs typeface="Century Gothic"/>
              </a:rPr>
              <a:t>доски:</a:t>
            </a:r>
            <a:r>
              <a:rPr sz="1050" spc="135" dirty="0">
                <a:latin typeface="Century Gothic"/>
                <a:cs typeface="Century Gothic"/>
              </a:rPr>
              <a:t> </a:t>
            </a:r>
            <a:r>
              <a:rPr sz="1050" spc="25" dirty="0">
                <a:latin typeface="Century Gothic"/>
                <a:cs typeface="Century Gothic"/>
              </a:rPr>
              <a:t>магнитные,</a:t>
            </a:r>
            <a:r>
              <a:rPr sz="1050" spc="135" dirty="0">
                <a:latin typeface="Century Gothic"/>
                <a:cs typeface="Century Gothic"/>
              </a:rPr>
              <a:t> </a:t>
            </a:r>
            <a:r>
              <a:rPr sz="1050" spc="10" dirty="0">
                <a:latin typeface="Century Gothic"/>
                <a:cs typeface="Century Gothic"/>
              </a:rPr>
              <a:t>грифельные,</a:t>
            </a:r>
            <a:r>
              <a:rPr sz="1050" spc="135" dirty="0">
                <a:latin typeface="Century Gothic"/>
                <a:cs typeface="Century Gothic"/>
              </a:rPr>
              <a:t> </a:t>
            </a:r>
            <a:r>
              <a:rPr sz="1050" spc="-5" dirty="0">
                <a:latin typeface="Century Gothic"/>
                <a:cs typeface="Century Gothic"/>
              </a:rPr>
              <a:t>маркерные,</a:t>
            </a:r>
            <a:r>
              <a:rPr sz="1050" spc="135" dirty="0">
                <a:latin typeface="Century Gothic"/>
                <a:cs typeface="Century Gothic"/>
              </a:rPr>
              <a:t> </a:t>
            </a:r>
            <a:r>
              <a:rPr sz="1050" spc="25" dirty="0">
                <a:latin typeface="Century Gothic"/>
                <a:cs typeface="Century Gothic"/>
              </a:rPr>
              <a:t>пробковые,</a:t>
            </a:r>
            <a:r>
              <a:rPr sz="1050" spc="140" dirty="0">
                <a:latin typeface="Century Gothic"/>
                <a:cs typeface="Century Gothic"/>
              </a:rPr>
              <a:t> </a:t>
            </a:r>
            <a:r>
              <a:rPr sz="1050" spc="-40" dirty="0">
                <a:latin typeface="Century Gothic"/>
                <a:cs typeface="Century Gothic"/>
              </a:rPr>
              <a:t>фетро-</a:t>
            </a:r>
            <a:endParaRPr sz="105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5146" y="6966722"/>
            <a:ext cx="3365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40" dirty="0">
                <a:latin typeface="Century Gothic"/>
                <a:cs typeface="Century Gothic"/>
              </a:rPr>
              <a:t>вые.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104" y="954566"/>
            <a:ext cx="2060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45" dirty="0">
                <a:latin typeface="Calibri"/>
                <a:cs typeface="Calibri"/>
              </a:rPr>
              <a:t>Пример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105" dirty="0">
                <a:latin typeface="Calibri"/>
                <a:cs typeface="Calibri"/>
              </a:rPr>
              <a:t>мебельных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114" dirty="0">
                <a:latin typeface="Calibri"/>
                <a:cs typeface="Calibri"/>
              </a:rPr>
              <a:t>сочетаний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1106" y="4006122"/>
            <a:ext cx="29730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45" dirty="0">
                <a:latin typeface="Calibri"/>
                <a:cs typeface="Calibri"/>
              </a:rPr>
              <a:t>Пример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14" dirty="0">
                <a:latin typeface="Calibri"/>
                <a:cs typeface="Calibri"/>
              </a:rPr>
              <a:t>коммуникационного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оборудовани�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108" y="7074823"/>
            <a:ext cx="35502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25" dirty="0">
                <a:latin typeface="Calibri"/>
                <a:cs typeface="Calibri"/>
              </a:rPr>
              <a:t>Приыеденные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130" dirty="0">
                <a:latin typeface="Calibri"/>
                <a:cs typeface="Calibri"/>
              </a:rPr>
              <a:t>примеры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не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45" dirty="0">
                <a:latin typeface="Calibri"/>
                <a:cs typeface="Calibri"/>
              </a:rPr>
              <a:t>�вл�ютс�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70" dirty="0">
                <a:latin typeface="Calibri"/>
                <a:cs typeface="Calibri"/>
              </a:rPr>
              <a:t>об�зательными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491" y="1228815"/>
            <a:ext cx="3596356" cy="27404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052" y="4284412"/>
            <a:ext cx="3680624" cy="274089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883396" y="6954709"/>
            <a:ext cx="141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11</a:t>
            </a:r>
            <a:endParaRPr sz="12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6305" y="490228"/>
            <a:ext cx="3146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Фирменный</a:t>
            </a:r>
            <a:r>
              <a:rPr spc="-90" dirty="0"/>
              <a:t> </a:t>
            </a:r>
            <a:r>
              <a:rPr dirty="0"/>
              <a:t>стиль.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8185" y="1133259"/>
            <a:ext cx="382460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6245" algn="l"/>
              </a:tabLst>
            </a:pPr>
            <a:r>
              <a:rPr sz="1700" b="1" spc="250" dirty="0">
                <a:solidFill>
                  <a:srgbClr val="3B4047"/>
                </a:solidFill>
                <a:latin typeface="Calibri"/>
                <a:cs typeface="Calibri"/>
              </a:rPr>
              <a:t>Палит</a:t>
            </a:r>
            <a:r>
              <a:rPr sz="1700" b="1" spc="235" dirty="0">
                <a:solidFill>
                  <a:srgbClr val="3B4047"/>
                </a:solidFill>
                <a:latin typeface="Calibri"/>
                <a:cs typeface="Calibri"/>
              </a:rPr>
              <a:t>р</a:t>
            </a:r>
            <a:r>
              <a:rPr sz="1700" b="1" spc="185" dirty="0">
                <a:solidFill>
                  <a:srgbClr val="3B4047"/>
                </a:solidFill>
                <a:latin typeface="Calibri"/>
                <a:cs typeface="Calibri"/>
              </a:rPr>
              <a:t>а</a:t>
            </a:r>
            <a:r>
              <a:rPr sz="1700" b="1" spc="9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35" dirty="0">
                <a:solidFill>
                  <a:srgbClr val="3B4047"/>
                </a:solidFill>
                <a:latin typeface="Calibri"/>
                <a:cs typeface="Calibri"/>
              </a:rPr>
              <a:t>цв</a:t>
            </a:r>
            <a:r>
              <a:rPr sz="1700" b="1" spc="185" dirty="0">
                <a:solidFill>
                  <a:srgbClr val="3B4047"/>
                </a:solidFill>
                <a:latin typeface="Calibri"/>
                <a:cs typeface="Calibri"/>
              </a:rPr>
              <a:t>е</a:t>
            </a:r>
            <a:r>
              <a:rPr sz="1700" b="1" spc="204" dirty="0">
                <a:solidFill>
                  <a:srgbClr val="3B4047"/>
                </a:solidFill>
                <a:latin typeface="Calibri"/>
                <a:cs typeface="Calibri"/>
              </a:rPr>
              <a:t>тов</a:t>
            </a:r>
            <a:r>
              <a:rPr sz="1700" b="1" dirty="0">
                <a:solidFill>
                  <a:srgbClr val="3B4047"/>
                </a:solidFill>
                <a:latin typeface="Calibri"/>
                <a:cs typeface="Calibri"/>
              </a:rPr>
              <a:t>	</a:t>
            </a:r>
            <a:r>
              <a:rPr sz="1700" b="1" spc="290" dirty="0">
                <a:solidFill>
                  <a:srgbClr val="3B4047"/>
                </a:solidFill>
                <a:latin typeface="Calibri"/>
                <a:cs typeface="Calibri"/>
              </a:rPr>
              <a:t>Шри</a:t>
            </a:r>
            <a:r>
              <a:rPr sz="1700" b="1" spc="260" dirty="0">
                <a:solidFill>
                  <a:srgbClr val="3B4047"/>
                </a:solidFill>
                <a:latin typeface="Calibri"/>
                <a:cs typeface="Calibri"/>
              </a:rPr>
              <a:t>ф</a:t>
            </a:r>
            <a:r>
              <a:rPr sz="1700" b="1" spc="245" dirty="0">
                <a:solidFill>
                  <a:srgbClr val="3B4047"/>
                </a:solidFill>
                <a:latin typeface="Calibri"/>
                <a:cs typeface="Calibri"/>
              </a:rPr>
              <a:t>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6522" y="4016603"/>
            <a:ext cx="45669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225" dirty="0">
                <a:solidFill>
                  <a:srgbClr val="3B4047"/>
                </a:solidFill>
                <a:latin typeface="Calibri"/>
                <a:cs typeface="Calibri"/>
              </a:rPr>
              <a:t>Дополнительное</a:t>
            </a:r>
            <a:r>
              <a:rPr sz="1700" b="1" spc="8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35" dirty="0">
                <a:solidFill>
                  <a:srgbClr val="3B4047"/>
                </a:solidFill>
                <a:latin typeface="Calibri"/>
                <a:cs typeface="Calibri"/>
              </a:rPr>
              <a:t>брендирование</a:t>
            </a:r>
            <a:r>
              <a:rPr sz="1700" b="1" spc="8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45" dirty="0">
                <a:solidFill>
                  <a:srgbClr val="3B4047"/>
                </a:solidFill>
                <a:latin typeface="Calibri"/>
                <a:cs typeface="Calibri"/>
              </a:rPr>
              <a:t>стен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7706" y="4475072"/>
            <a:ext cx="4476116" cy="241676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02321" y="1402554"/>
            <a:ext cx="9554210" cy="4896485"/>
            <a:chOff x="1102321" y="1402554"/>
            <a:chExt cx="9554210" cy="48964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2321" y="1668292"/>
              <a:ext cx="4123184" cy="46304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4142" y="1415007"/>
              <a:ext cx="3772243" cy="20044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0665" y="1402554"/>
              <a:ext cx="3565358" cy="202936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810235" y="6944045"/>
            <a:ext cx="231775" cy="2266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12</a:t>
            </a:fld>
            <a:endParaRPr sz="12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298" y="1724659"/>
            <a:ext cx="9544050" cy="5317490"/>
            <a:chOff x="742298" y="1724659"/>
            <a:chExt cx="9544050" cy="5317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298" y="3078595"/>
              <a:ext cx="6570156" cy="39629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0131" y="1724659"/>
              <a:ext cx="4266169" cy="21886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8927" y="532992"/>
            <a:ext cx="3121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Цвета</a:t>
            </a:r>
            <a:r>
              <a:rPr spc="-50" dirty="0"/>
              <a:t> </a:t>
            </a:r>
            <a:r>
              <a:rPr dirty="0"/>
              <a:t>в</a:t>
            </a:r>
            <a:r>
              <a:rPr spc="-45" dirty="0"/>
              <a:t> </a:t>
            </a:r>
            <a:r>
              <a:rPr dirty="0"/>
              <a:t>интерьере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10235" y="6944045"/>
            <a:ext cx="231775" cy="2266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13</a:t>
            </a:fld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815" y="1056985"/>
            <a:ext cx="4732655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 marR="2032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latin typeface="Century Gothic"/>
                <a:cs typeface="Century Gothic"/>
              </a:rPr>
              <a:t>Акцентный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65" dirty="0">
                <a:latin typeface="Century Gothic"/>
                <a:cs typeface="Century Gothic"/>
              </a:rPr>
              <a:t>цвет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может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50" dirty="0">
                <a:latin typeface="Century Gothic"/>
                <a:cs typeface="Century Gothic"/>
              </a:rPr>
              <a:t>использоваться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20" dirty="0">
                <a:latin typeface="Century Gothic"/>
                <a:cs typeface="Century Gothic"/>
              </a:rPr>
              <a:t>как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вспомогатель- </a:t>
            </a:r>
            <a:r>
              <a:rPr sz="1200" spc="-315" dirty="0">
                <a:latin typeface="Century Gothic"/>
                <a:cs typeface="Century Gothic"/>
              </a:rPr>
              <a:t> </a:t>
            </a:r>
            <a:r>
              <a:rPr sz="1200" spc="105" dirty="0">
                <a:latin typeface="Century Gothic"/>
                <a:cs typeface="Century Gothic"/>
              </a:rPr>
              <a:t>ный </a:t>
            </a:r>
            <a:r>
              <a:rPr sz="1200" spc="90" dirty="0">
                <a:latin typeface="Century Gothic"/>
                <a:cs typeface="Century Gothic"/>
              </a:rPr>
              <a:t>к </a:t>
            </a:r>
            <a:r>
              <a:rPr sz="1200" dirty="0">
                <a:latin typeface="Century Gothic"/>
                <a:cs typeface="Century Gothic"/>
              </a:rPr>
              <a:t>основному: </a:t>
            </a:r>
            <a:r>
              <a:rPr sz="1200" spc="110" dirty="0">
                <a:latin typeface="Century Gothic"/>
                <a:cs typeface="Century Gothic"/>
              </a:rPr>
              <a:t>для </a:t>
            </a:r>
            <a:r>
              <a:rPr sz="1200" spc="45" dirty="0">
                <a:latin typeface="Century Gothic"/>
                <a:cs typeface="Century Gothic"/>
              </a:rPr>
              <a:t>добавления </a:t>
            </a:r>
            <a:r>
              <a:rPr sz="1200" spc="50" dirty="0">
                <a:latin typeface="Century Gothic"/>
                <a:cs typeface="Century Gothic"/>
              </a:rPr>
              <a:t>яркости </a:t>
            </a:r>
            <a:r>
              <a:rPr sz="1200" spc="165" dirty="0">
                <a:latin typeface="Century Gothic"/>
                <a:cs typeface="Century Gothic"/>
              </a:rPr>
              <a:t>в </a:t>
            </a:r>
            <a:r>
              <a:rPr sz="1200" spc="20" dirty="0">
                <a:latin typeface="Century Gothic"/>
                <a:cs typeface="Century Gothic"/>
              </a:rPr>
              <a:t>интерьере, </a:t>
            </a:r>
            <a:r>
              <a:rPr sz="1200" spc="25" dirty="0">
                <a:latin typeface="Century Gothic"/>
                <a:cs typeface="Century Gothic"/>
              </a:rPr>
              <a:t> </a:t>
            </a:r>
            <a:r>
              <a:rPr sz="1200" spc="50" dirty="0">
                <a:latin typeface="Century Gothic"/>
                <a:cs typeface="Century Gothic"/>
              </a:rPr>
              <a:t>зонирования,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35" dirty="0">
                <a:latin typeface="Century Gothic"/>
                <a:cs typeface="Century Gothic"/>
              </a:rPr>
              <a:t>навигации.</a:t>
            </a:r>
            <a:endParaRPr sz="1200">
              <a:latin typeface="Century Gothic"/>
              <a:cs typeface="Century Gothic"/>
            </a:endParaRPr>
          </a:p>
          <a:p>
            <a:pPr marL="31115" marR="5080">
              <a:lnSpc>
                <a:spcPct val="100000"/>
              </a:lnSpc>
            </a:pPr>
            <a:r>
              <a:rPr sz="1200" spc="60" dirty="0">
                <a:latin typeface="Century Gothic"/>
                <a:cs typeface="Century Gothic"/>
              </a:rPr>
              <a:t>Не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смешивайте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30" dirty="0">
                <a:latin typeface="Century Gothic"/>
                <a:cs typeface="Century Gothic"/>
              </a:rPr>
              <a:t>два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50" dirty="0">
                <a:latin typeface="Century Gothic"/>
                <a:cs typeface="Century Gothic"/>
              </a:rPr>
              <a:t>акцентных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30" dirty="0">
                <a:latin typeface="Century Gothic"/>
                <a:cs typeface="Century Gothic"/>
              </a:rPr>
              <a:t>цвета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165" dirty="0">
                <a:latin typeface="Century Gothic"/>
                <a:cs typeface="Century Gothic"/>
              </a:rPr>
              <a:t>в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одном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помещении. </a:t>
            </a:r>
            <a:r>
              <a:rPr sz="1200" spc="-315" dirty="0">
                <a:latin typeface="Century Gothic"/>
                <a:cs typeface="Century Gothic"/>
              </a:rPr>
              <a:t> </a:t>
            </a:r>
            <a:r>
              <a:rPr sz="1200" spc="204" dirty="0">
                <a:latin typeface="Century Gothic"/>
                <a:cs typeface="Century Gothic"/>
              </a:rPr>
              <a:t>В </a:t>
            </a:r>
            <a:r>
              <a:rPr sz="1200" spc="60" dirty="0">
                <a:latin typeface="Century Gothic"/>
                <a:cs typeface="Century Gothic"/>
              </a:rPr>
              <a:t>учебных </a:t>
            </a:r>
            <a:r>
              <a:rPr sz="1200" spc="15" dirty="0">
                <a:latin typeface="Century Gothic"/>
                <a:cs typeface="Century Gothic"/>
              </a:rPr>
              <a:t>кабинетах </a:t>
            </a:r>
            <a:r>
              <a:rPr sz="1200" dirty="0">
                <a:latin typeface="Century Gothic"/>
                <a:cs typeface="Century Gothic"/>
              </a:rPr>
              <a:t>можно </a:t>
            </a:r>
            <a:r>
              <a:rPr sz="1200" spc="65" dirty="0">
                <a:latin typeface="Century Gothic"/>
                <a:cs typeface="Century Gothic"/>
              </a:rPr>
              <a:t>дополнить </a:t>
            </a:r>
            <a:r>
              <a:rPr sz="1200" spc="50" dirty="0">
                <a:latin typeface="Century Gothic"/>
                <a:cs typeface="Century Gothic"/>
              </a:rPr>
              <a:t>акцентный </a:t>
            </a:r>
            <a:r>
              <a:rPr sz="1200" spc="65" dirty="0">
                <a:latin typeface="Century Gothic"/>
                <a:cs typeface="Century Gothic"/>
              </a:rPr>
              <a:t>цвет </a:t>
            </a:r>
            <a:r>
              <a:rPr sz="1200" spc="70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небольшими </a:t>
            </a:r>
            <a:r>
              <a:rPr sz="1200" spc="50" dirty="0">
                <a:latin typeface="Century Gothic"/>
                <a:cs typeface="Century Gothic"/>
              </a:rPr>
              <a:t>вкраплениями </a:t>
            </a:r>
            <a:r>
              <a:rPr sz="1200" spc="-15" dirty="0">
                <a:latin typeface="Century Gothic"/>
                <a:cs typeface="Century Gothic"/>
              </a:rPr>
              <a:t>фирменного </a:t>
            </a:r>
            <a:r>
              <a:rPr sz="1200" spc="5" dirty="0">
                <a:latin typeface="Century Gothic"/>
                <a:cs typeface="Century Gothic"/>
              </a:rPr>
              <a:t>красного </a:t>
            </a:r>
            <a:r>
              <a:rPr sz="1200" spc="165" dirty="0">
                <a:latin typeface="Century Gothic"/>
                <a:cs typeface="Century Gothic"/>
              </a:rPr>
              <a:t>в </a:t>
            </a:r>
            <a:r>
              <a:rPr sz="1200" spc="55" dirty="0">
                <a:latin typeface="Century Gothic"/>
                <a:cs typeface="Century Gothic"/>
              </a:rPr>
              <a:t>тон </a:t>
            </a:r>
            <a:r>
              <a:rPr sz="1200" spc="60" dirty="0">
                <a:latin typeface="Century Gothic"/>
                <a:cs typeface="Century Gothic"/>
              </a:rPr>
              <a:t> логотипу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85" dirty="0">
                <a:latin typeface="Century Gothic"/>
                <a:cs typeface="Century Gothic"/>
              </a:rPr>
              <a:t>и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35" dirty="0">
                <a:latin typeface="Century Gothic"/>
                <a:cs typeface="Century Gothic"/>
              </a:rPr>
              <a:t>графике.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700" b="1" spc="254" dirty="0">
                <a:solidFill>
                  <a:srgbClr val="3B4047"/>
                </a:solidFill>
                <a:latin typeface="Calibri"/>
                <a:cs typeface="Calibri"/>
              </a:rPr>
              <a:t>Акцентные</a:t>
            </a:r>
            <a:r>
              <a:rPr sz="17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15" dirty="0">
                <a:solidFill>
                  <a:srgbClr val="3B4047"/>
                </a:solidFill>
                <a:latin typeface="Calibri"/>
                <a:cs typeface="Calibri"/>
              </a:rPr>
              <a:t>цвета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7489" y="1075693"/>
            <a:ext cx="25882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200" dirty="0">
                <a:solidFill>
                  <a:srgbClr val="3B4047"/>
                </a:solidFill>
                <a:latin typeface="Calibri"/>
                <a:cs typeface="Calibri"/>
              </a:rPr>
              <a:t>Потолки,</a:t>
            </a:r>
            <a:r>
              <a:rPr sz="1700" b="1" spc="7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04" dirty="0">
                <a:solidFill>
                  <a:srgbClr val="3B4047"/>
                </a:solidFill>
                <a:latin typeface="Calibri"/>
                <a:cs typeface="Calibri"/>
              </a:rPr>
              <a:t>стены,</a:t>
            </a:r>
            <a:r>
              <a:rPr sz="17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175" dirty="0">
                <a:solidFill>
                  <a:srgbClr val="3B4047"/>
                </a:solidFill>
                <a:latin typeface="Calibri"/>
                <a:cs typeface="Calibri"/>
              </a:rPr>
              <a:t>окна, </a:t>
            </a:r>
            <a:r>
              <a:rPr sz="1700" b="1" spc="-37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195" dirty="0">
                <a:solidFill>
                  <a:srgbClr val="3B4047"/>
                </a:solidFill>
                <a:latin typeface="Calibri"/>
                <a:cs typeface="Calibri"/>
              </a:rPr>
              <a:t>двери,</a:t>
            </a:r>
            <a:r>
              <a:rPr sz="1700" b="1" spc="9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15" dirty="0">
                <a:solidFill>
                  <a:srgbClr val="3B4047"/>
                </a:solidFill>
                <a:latin typeface="Calibri"/>
                <a:cs typeface="Calibri"/>
              </a:rPr>
              <a:t>мебель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1305" y="612640"/>
            <a:ext cx="4254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Химическая</a:t>
            </a:r>
            <a:r>
              <a:rPr spc="-90" dirty="0"/>
              <a:t> </a:t>
            </a:r>
            <a:r>
              <a:rPr dirty="0"/>
              <a:t>лаборатория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794" y="2002673"/>
            <a:ext cx="5953044" cy="43911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37770" y="969647"/>
            <a:ext cx="3843654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014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latin typeface="Century Gothic"/>
                <a:cs typeface="Century Gothic"/>
              </a:rPr>
              <a:t>Лаборатория </a:t>
            </a:r>
            <a:r>
              <a:rPr sz="1100" spc="20" dirty="0">
                <a:latin typeface="Century Gothic"/>
                <a:cs typeface="Century Gothic"/>
              </a:rPr>
              <a:t>ориентирована </a:t>
            </a:r>
            <a:r>
              <a:rPr sz="1100" spc="-15" dirty="0">
                <a:latin typeface="Century Gothic"/>
                <a:cs typeface="Century Gothic"/>
              </a:rPr>
              <a:t>на </a:t>
            </a:r>
            <a:r>
              <a:rPr sz="1100" spc="25" dirty="0">
                <a:latin typeface="Century Gothic"/>
                <a:cs typeface="Century Gothic"/>
              </a:rPr>
              <a:t>обучение </a:t>
            </a:r>
            <a:r>
              <a:rPr sz="1100" spc="15" dirty="0">
                <a:latin typeface="Century Gothic"/>
                <a:cs typeface="Century Gothic"/>
              </a:rPr>
              <a:t>химии,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проведение </a:t>
            </a:r>
            <a:r>
              <a:rPr sz="1100" spc="75" dirty="0">
                <a:latin typeface="Century Gothic"/>
                <a:cs typeface="Century Gothic"/>
              </a:rPr>
              <a:t>занятий </a:t>
            </a:r>
            <a:r>
              <a:rPr sz="1100" spc="150" dirty="0">
                <a:latin typeface="Century Gothic"/>
                <a:cs typeface="Century Gothic"/>
              </a:rPr>
              <a:t>в </a:t>
            </a:r>
            <a:r>
              <a:rPr sz="1100" spc="-35" dirty="0">
                <a:latin typeface="Century Gothic"/>
                <a:cs typeface="Century Gothic"/>
              </a:rPr>
              <a:t>рамках </a:t>
            </a:r>
            <a:r>
              <a:rPr sz="1100" spc="45" dirty="0">
                <a:latin typeface="Century Gothic"/>
                <a:cs typeface="Century Gothic"/>
              </a:rPr>
              <a:t>дополнительного </a:t>
            </a:r>
            <a:r>
              <a:rPr sz="1100" spc="5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образования</a:t>
            </a:r>
            <a:r>
              <a:rPr sz="1100" spc="-10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по</a:t>
            </a:r>
            <a:r>
              <a:rPr sz="1100" spc="-5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смежным</a:t>
            </a:r>
            <a:r>
              <a:rPr sz="1100" spc="-5" dirty="0">
                <a:latin typeface="Century Gothic"/>
                <a:cs typeface="Century Gothic"/>
              </a:rPr>
              <a:t> областям </a:t>
            </a:r>
            <a:r>
              <a:rPr sz="1100" spc="75" dirty="0">
                <a:latin typeface="Century Gothic"/>
                <a:cs typeface="Century Gothic"/>
              </a:rPr>
              <a:t>и</a:t>
            </a:r>
            <a:r>
              <a:rPr sz="1100" spc="-5" dirty="0">
                <a:latin typeface="Century Gothic"/>
                <a:cs typeface="Century Gothic"/>
              </a:rPr>
              <a:t> </a:t>
            </a:r>
            <a:r>
              <a:rPr sz="1100" spc="45" dirty="0">
                <a:latin typeface="Century Gothic"/>
                <a:cs typeface="Century Gothic"/>
              </a:rPr>
              <a:t>внеурочной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деятельности. </a:t>
            </a:r>
            <a:r>
              <a:rPr sz="1100" spc="5" dirty="0">
                <a:latin typeface="Century Gothic"/>
                <a:cs typeface="Century Gothic"/>
              </a:rPr>
              <a:t>Проще </a:t>
            </a:r>
            <a:r>
              <a:rPr sz="1100" spc="15" dirty="0">
                <a:latin typeface="Century Gothic"/>
                <a:cs typeface="Century Gothic"/>
              </a:rPr>
              <a:t>всего </a:t>
            </a:r>
            <a:r>
              <a:rPr sz="1100" spc="40" dirty="0">
                <a:latin typeface="Century Gothic"/>
                <a:cs typeface="Century Gothic"/>
              </a:rPr>
              <a:t>организовать </a:t>
            </a:r>
            <a:r>
              <a:rPr sz="1100" spc="15" dirty="0">
                <a:latin typeface="Century Gothic"/>
                <a:cs typeface="Century Gothic"/>
              </a:rPr>
              <a:t>такую 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лабораторию </a:t>
            </a:r>
            <a:r>
              <a:rPr sz="1100" spc="-15" dirty="0">
                <a:latin typeface="Century Gothic"/>
                <a:cs typeface="Century Gothic"/>
              </a:rPr>
              <a:t>на базе </a:t>
            </a:r>
            <a:r>
              <a:rPr sz="1100" spc="-5" dirty="0">
                <a:latin typeface="Century Gothic"/>
                <a:cs typeface="Century Gothic"/>
              </a:rPr>
              <a:t>уже </a:t>
            </a:r>
            <a:r>
              <a:rPr sz="1100" spc="5" dirty="0">
                <a:latin typeface="Century Gothic"/>
                <a:cs typeface="Century Gothic"/>
              </a:rPr>
              <a:t>существующих </a:t>
            </a:r>
            <a:r>
              <a:rPr sz="1100" spc="1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кабинетов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химии.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Century Gothic"/>
                <a:cs typeface="Century Gothic"/>
              </a:rPr>
              <a:t>Допускается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размещение </a:t>
            </a:r>
            <a:r>
              <a:rPr sz="1100" dirty="0">
                <a:latin typeface="Century Gothic"/>
                <a:cs typeface="Century Gothic"/>
              </a:rPr>
              <a:t>лаборатории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химии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100" spc="75" dirty="0">
                <a:latin typeface="Century Gothic"/>
                <a:cs typeface="Century Gothic"/>
              </a:rPr>
              <a:t>и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45" dirty="0">
                <a:latin typeface="Century Gothic"/>
                <a:cs typeface="Century Gothic"/>
              </a:rPr>
              <a:t>биологии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150" dirty="0">
                <a:latin typeface="Century Gothic"/>
                <a:cs typeface="Century Gothic"/>
              </a:rPr>
              <a:t>в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одном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помещении.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Если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помещенией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несколько,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оформляйте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60" dirty="0">
                <a:latin typeface="Century Gothic"/>
                <a:cs typeface="Century Gothic"/>
              </a:rPr>
              <a:t>их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150" dirty="0">
                <a:latin typeface="Century Gothic"/>
                <a:cs typeface="Century Gothic"/>
              </a:rPr>
              <a:t>в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максимально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spc="-40" dirty="0">
                <a:latin typeface="Century Gothic"/>
                <a:cs typeface="Century Gothic"/>
              </a:rPr>
              <a:t>схожем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стиле.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0095" y="6943971"/>
            <a:ext cx="246379" cy="2114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14</a:t>
            </a:fld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6219" y="5567494"/>
            <a:ext cx="31769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454" marR="5080" indent="-199390" algn="r">
              <a:lnSpc>
                <a:spcPct val="100000"/>
              </a:lnSpc>
              <a:spcBef>
                <a:spcPts val="100"/>
              </a:spcBef>
            </a:pPr>
            <a:r>
              <a:rPr sz="1000" spc="135" dirty="0">
                <a:latin typeface="Calibri"/>
                <a:cs typeface="Calibri"/>
              </a:rPr>
              <a:t>Данная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25" dirty="0">
                <a:latin typeface="Calibri"/>
                <a:cs typeface="Calibri"/>
              </a:rPr>
              <a:t>картинка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является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140" dirty="0">
                <a:latin typeface="Calibri"/>
                <a:cs typeface="Calibri"/>
              </a:rPr>
              <a:t>общей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35" dirty="0">
                <a:latin typeface="Calibri"/>
                <a:cs typeface="Calibri"/>
              </a:rPr>
              <a:t>концепцией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145" dirty="0">
                <a:latin typeface="Calibri"/>
                <a:cs typeface="Calibri"/>
              </a:rPr>
              <a:t>с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130" dirty="0">
                <a:latin typeface="Calibri"/>
                <a:cs typeface="Calibri"/>
              </a:rPr>
              <a:t>идеями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для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реализации.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30" dirty="0">
                <a:latin typeface="Calibri"/>
                <a:cs typeface="Calibri"/>
              </a:rPr>
              <a:t>Представленное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оборудование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50" dirty="0">
                <a:latin typeface="Calibri"/>
                <a:cs typeface="Calibri"/>
              </a:rPr>
              <a:t>и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25" dirty="0">
                <a:latin typeface="Calibri"/>
                <a:cs typeface="Calibri"/>
              </a:rPr>
              <a:t>комплектация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могут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000" spc="114" dirty="0">
                <a:latin typeface="Calibri"/>
                <a:cs typeface="Calibri"/>
              </a:rPr>
              <a:t>отличаться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95" dirty="0">
                <a:latin typeface="Calibri"/>
                <a:cs typeface="Calibri"/>
              </a:rPr>
              <a:t>от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114" dirty="0">
                <a:latin typeface="Calibri"/>
                <a:cs typeface="Calibri"/>
              </a:rPr>
              <a:t>ваших.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7243" y="1755981"/>
            <a:ext cx="3821635" cy="18890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1542" y="2218104"/>
            <a:ext cx="1162625" cy="8753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5610" y="6835516"/>
            <a:ext cx="45681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100" dirty="0">
                <a:solidFill>
                  <a:srgbClr val="3B4047"/>
                </a:solidFill>
                <a:latin typeface="Calibri"/>
                <a:cs typeface="Calibri"/>
              </a:rPr>
              <a:t>Варианты</a:t>
            </a:r>
            <a:r>
              <a:rPr sz="700" b="1" spc="3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5" dirty="0">
                <a:solidFill>
                  <a:srgbClr val="3B4047"/>
                </a:solidFill>
                <a:latin typeface="Calibri"/>
                <a:cs typeface="Calibri"/>
              </a:rPr>
              <a:t>оформления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100" dirty="0">
                <a:solidFill>
                  <a:srgbClr val="3B4047"/>
                </a:solidFill>
                <a:latin typeface="Calibri"/>
                <a:cs typeface="Calibri"/>
              </a:rPr>
              <a:t>помещений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100" dirty="0">
                <a:solidFill>
                  <a:srgbClr val="3B4047"/>
                </a:solidFill>
                <a:latin typeface="Calibri"/>
                <a:cs typeface="Calibri"/>
              </a:rPr>
              <a:t>не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5" dirty="0">
                <a:solidFill>
                  <a:srgbClr val="3B4047"/>
                </a:solidFill>
                <a:latin typeface="Calibri"/>
                <a:cs typeface="Calibri"/>
              </a:rPr>
              <a:t>являются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0" dirty="0">
                <a:solidFill>
                  <a:srgbClr val="3B4047"/>
                </a:solidFill>
                <a:latin typeface="Calibri"/>
                <a:cs typeface="Calibri"/>
              </a:rPr>
              <a:t>обязательными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105" dirty="0">
                <a:solidFill>
                  <a:srgbClr val="3B4047"/>
                </a:solidFill>
                <a:latin typeface="Calibri"/>
                <a:cs typeface="Calibri"/>
              </a:rPr>
              <a:t>и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0" dirty="0">
                <a:solidFill>
                  <a:srgbClr val="3B4047"/>
                </a:solidFill>
                <a:latin typeface="Calibri"/>
                <a:cs typeface="Calibri"/>
              </a:rPr>
              <a:t>могут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0" dirty="0">
                <a:solidFill>
                  <a:srgbClr val="3B4047"/>
                </a:solidFill>
                <a:latin typeface="Calibri"/>
                <a:cs typeface="Calibri"/>
              </a:rPr>
              <a:t>отличатья</a:t>
            </a:r>
            <a:r>
              <a:rPr sz="700" b="1" spc="3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0" dirty="0">
                <a:solidFill>
                  <a:srgbClr val="3B4047"/>
                </a:solidFill>
                <a:latin typeface="Calibri"/>
                <a:cs typeface="Calibri"/>
              </a:rPr>
              <a:t>от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100" dirty="0">
                <a:solidFill>
                  <a:srgbClr val="3B4047"/>
                </a:solidFill>
                <a:latin typeface="Calibri"/>
                <a:cs typeface="Calibri"/>
              </a:rPr>
              <a:t>ваших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8175" y="1183043"/>
            <a:ext cx="4675505" cy="4749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ct val="73500"/>
              </a:lnSpc>
              <a:spcBef>
                <a:spcPts val="640"/>
              </a:spcBef>
              <a:tabLst>
                <a:tab pos="1748789" algn="l"/>
              </a:tabLst>
            </a:pPr>
            <a:r>
              <a:rPr sz="1700" b="1" spc="254" dirty="0">
                <a:solidFill>
                  <a:srgbClr val="3B4047"/>
                </a:solidFill>
                <a:latin typeface="Calibri"/>
                <a:cs typeface="Calibri"/>
              </a:rPr>
              <a:t>Акцентный	</a:t>
            </a:r>
            <a:r>
              <a:rPr sz="1700" b="1" spc="229" dirty="0">
                <a:solidFill>
                  <a:srgbClr val="3B4047"/>
                </a:solidFill>
                <a:latin typeface="Calibri"/>
                <a:cs typeface="Calibri"/>
              </a:rPr>
              <a:t>Базовые</a:t>
            </a:r>
            <a:r>
              <a:rPr sz="1700" b="1" spc="6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29" dirty="0">
                <a:solidFill>
                  <a:srgbClr val="3B4047"/>
                </a:solidFill>
                <a:latin typeface="Calibri"/>
                <a:cs typeface="Calibri"/>
              </a:rPr>
              <a:t>сетлые</a:t>
            </a:r>
            <a:r>
              <a:rPr sz="1700" b="1" spc="6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29" dirty="0">
                <a:solidFill>
                  <a:srgbClr val="3B4047"/>
                </a:solidFill>
                <a:latin typeface="Calibri"/>
                <a:cs typeface="Calibri"/>
              </a:rPr>
              <a:t>оттенки </a:t>
            </a:r>
            <a:r>
              <a:rPr sz="1700" b="1" spc="-37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25" dirty="0">
                <a:solidFill>
                  <a:srgbClr val="3B4047"/>
                </a:solidFill>
                <a:latin typeface="Calibri"/>
                <a:cs typeface="Calibri"/>
              </a:rPr>
              <a:t>цвет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1317" y="625340"/>
            <a:ext cx="67157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Визуализация</a:t>
            </a:r>
            <a:r>
              <a:rPr spc="-45" dirty="0"/>
              <a:t> </a:t>
            </a:r>
            <a:r>
              <a:rPr dirty="0"/>
              <a:t>химической</a:t>
            </a:r>
            <a:r>
              <a:rPr spc="-45" dirty="0"/>
              <a:t> </a:t>
            </a:r>
            <a:r>
              <a:rPr dirty="0"/>
              <a:t>лаборатории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2455" y="2486553"/>
            <a:ext cx="31273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latin typeface="Century Gothic"/>
                <a:cs typeface="Century Gothic"/>
              </a:rPr>
              <a:t>Акцентный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50" dirty="0">
                <a:latin typeface="Century Gothic"/>
                <a:cs typeface="Century Gothic"/>
              </a:rPr>
              <a:t>цвет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5" dirty="0">
                <a:latin typeface="Century Gothic"/>
                <a:cs typeface="Century Gothic"/>
              </a:rPr>
              <a:t>помещений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50" dirty="0">
                <a:latin typeface="Century Gothic"/>
                <a:cs typeface="Century Gothic"/>
              </a:rPr>
              <a:t>-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35" dirty="0">
                <a:latin typeface="Century Gothic"/>
                <a:cs typeface="Century Gothic"/>
              </a:rPr>
              <a:t>желтый.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000" spc="170" dirty="0">
                <a:latin typeface="Century Gothic"/>
                <a:cs typeface="Century Gothic"/>
              </a:rPr>
              <a:t>В </a:t>
            </a:r>
            <a:r>
              <a:rPr sz="1000" spc="30" dirty="0">
                <a:latin typeface="Century Gothic"/>
                <a:cs typeface="Century Gothic"/>
              </a:rPr>
              <a:t>дизайн-проекте </a:t>
            </a:r>
            <a:r>
              <a:rPr sz="1000" spc="25" dirty="0">
                <a:latin typeface="Century Gothic"/>
                <a:cs typeface="Century Gothic"/>
              </a:rPr>
              <a:t>он </a:t>
            </a:r>
            <a:r>
              <a:rPr sz="1000" spc="35" dirty="0">
                <a:latin typeface="Century Gothic"/>
                <a:cs typeface="Century Gothic"/>
              </a:rPr>
              <a:t>использован </a:t>
            </a:r>
            <a:r>
              <a:rPr sz="1000" spc="140" dirty="0">
                <a:latin typeface="Century Gothic"/>
                <a:cs typeface="Century Gothic"/>
              </a:rPr>
              <a:t>в </a:t>
            </a:r>
            <a:r>
              <a:rPr sz="1000" spc="20" dirty="0">
                <a:latin typeface="Century Gothic"/>
                <a:cs typeface="Century Gothic"/>
              </a:rPr>
              <a:t>качестве </a:t>
            </a:r>
            <a:r>
              <a:rPr sz="1000" spc="-265" dirty="0">
                <a:latin typeface="Century Gothic"/>
                <a:cs typeface="Century Gothic"/>
              </a:rPr>
              <a:t> </a:t>
            </a:r>
            <a:r>
              <a:rPr sz="1000" spc="30" dirty="0">
                <a:latin typeface="Century Gothic"/>
                <a:cs typeface="Century Gothic"/>
              </a:rPr>
              <a:t>акцентной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стены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140" dirty="0">
                <a:latin typeface="Century Gothic"/>
                <a:cs typeface="Century Gothic"/>
              </a:rPr>
              <a:t>в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30" dirty="0">
                <a:latin typeface="Century Gothic"/>
                <a:cs typeface="Century Gothic"/>
              </a:rPr>
              <a:t>зоне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практической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-5" dirty="0">
                <a:latin typeface="Century Gothic"/>
                <a:cs typeface="Century Gothic"/>
              </a:rPr>
              <a:t>работы, </a:t>
            </a:r>
            <a:r>
              <a:rPr sz="1000" spc="-265" dirty="0">
                <a:latin typeface="Century Gothic"/>
                <a:cs typeface="Century Gothic"/>
              </a:rPr>
              <a:t> </a:t>
            </a:r>
            <a:r>
              <a:rPr sz="1000" spc="-105" dirty="0">
                <a:latin typeface="Century Gothic"/>
                <a:cs typeface="Century Gothic"/>
              </a:rPr>
              <a:t>а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так</a:t>
            </a:r>
            <a:r>
              <a:rPr sz="1000" spc="20" dirty="0">
                <a:latin typeface="Century Gothic"/>
                <a:cs typeface="Century Gothic"/>
              </a:rPr>
              <a:t>ж</a:t>
            </a:r>
            <a:r>
              <a:rPr sz="1000" spc="-35" dirty="0">
                <a:latin typeface="Century Gothic"/>
                <a:cs typeface="Century Gothic"/>
              </a:rPr>
              <a:t>е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-5" dirty="0">
                <a:latin typeface="Century Gothic"/>
                <a:cs typeface="Century Gothic"/>
              </a:rPr>
              <a:t>р</a:t>
            </a:r>
            <a:r>
              <a:rPr sz="1000" spc="-120" dirty="0">
                <a:latin typeface="Century Gothic"/>
                <a:cs typeface="Century Gothic"/>
              </a:rPr>
              <a:t>а</a:t>
            </a:r>
            <a:r>
              <a:rPr sz="1000" spc="-5" dirty="0">
                <a:latin typeface="Century Gothic"/>
                <a:cs typeface="Century Gothic"/>
              </a:rPr>
              <a:t>зм</a:t>
            </a:r>
            <a:r>
              <a:rPr sz="1000" spc="-30" dirty="0">
                <a:latin typeface="Century Gothic"/>
                <a:cs typeface="Century Gothic"/>
              </a:rPr>
              <a:t>е</a:t>
            </a:r>
            <a:r>
              <a:rPr sz="1000" spc="80" dirty="0">
                <a:latin typeface="Century Gothic"/>
                <a:cs typeface="Century Gothic"/>
              </a:rPr>
              <a:t>тки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п</a:t>
            </a:r>
            <a:r>
              <a:rPr sz="1000" spc="20" dirty="0">
                <a:latin typeface="Century Gothic"/>
                <a:cs typeface="Century Gothic"/>
              </a:rPr>
              <a:t>о</a:t>
            </a:r>
            <a:r>
              <a:rPr sz="1000" spc="-30" dirty="0">
                <a:latin typeface="Century Gothic"/>
                <a:cs typeface="Century Gothic"/>
              </a:rPr>
              <a:t>ла.</a:t>
            </a:r>
            <a:endParaRPr sz="100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298" y="3780002"/>
            <a:ext cx="4276687" cy="29081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5353" y="3780002"/>
            <a:ext cx="4288387" cy="29161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670095" y="6943971"/>
            <a:ext cx="246379" cy="2114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15</a:t>
            </a:fld>
            <a:endParaRPr sz="12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859" y="750094"/>
            <a:ext cx="4766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Биологическая</a:t>
            </a:r>
            <a:r>
              <a:rPr spc="-90" dirty="0"/>
              <a:t> </a:t>
            </a:r>
            <a:r>
              <a:rPr dirty="0"/>
              <a:t>лаборатория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750" y="2027836"/>
            <a:ext cx="5963263" cy="43318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45005" y="6871266"/>
            <a:ext cx="179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16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22931" y="1249518"/>
            <a:ext cx="3077210" cy="220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latin typeface="Century Gothic"/>
                <a:cs typeface="Century Gothic"/>
              </a:rPr>
              <a:t>Лаборатория </a:t>
            </a:r>
            <a:r>
              <a:rPr sz="1100" spc="20" dirty="0">
                <a:latin typeface="Century Gothic"/>
                <a:cs typeface="Century Gothic"/>
              </a:rPr>
              <a:t>ориентирована </a:t>
            </a:r>
            <a:r>
              <a:rPr sz="1100" spc="-15" dirty="0">
                <a:latin typeface="Century Gothic"/>
                <a:cs typeface="Century Gothic"/>
              </a:rPr>
              <a:t>на </a:t>
            </a:r>
            <a:r>
              <a:rPr sz="1100" spc="-1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обучение</a:t>
            </a:r>
            <a:r>
              <a:rPr sz="1100" spc="-40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биологии,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проведение</a:t>
            </a:r>
            <a:r>
              <a:rPr sz="1100" spc="-40" dirty="0">
                <a:latin typeface="Century Gothic"/>
                <a:cs typeface="Century Gothic"/>
              </a:rPr>
              <a:t> </a:t>
            </a:r>
            <a:r>
              <a:rPr sz="1100" spc="75" dirty="0">
                <a:latin typeface="Century Gothic"/>
                <a:cs typeface="Century Gothic"/>
              </a:rPr>
              <a:t>занятий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150" dirty="0">
                <a:latin typeface="Century Gothic"/>
                <a:cs typeface="Century Gothic"/>
              </a:rPr>
              <a:t>в </a:t>
            </a:r>
            <a:r>
              <a:rPr sz="1100" spc="-35" dirty="0">
                <a:latin typeface="Century Gothic"/>
                <a:cs typeface="Century Gothic"/>
              </a:rPr>
              <a:t>рамках </a:t>
            </a:r>
            <a:r>
              <a:rPr sz="1100" spc="45" dirty="0">
                <a:latin typeface="Century Gothic"/>
                <a:cs typeface="Century Gothic"/>
              </a:rPr>
              <a:t>дополнительного </a:t>
            </a:r>
            <a:r>
              <a:rPr sz="1100" spc="25" dirty="0">
                <a:latin typeface="Century Gothic"/>
                <a:cs typeface="Century Gothic"/>
              </a:rPr>
              <a:t>образования </a:t>
            </a:r>
            <a:r>
              <a:rPr sz="1100" spc="30" dirty="0">
                <a:latin typeface="Century Gothic"/>
                <a:cs typeface="Century Gothic"/>
              </a:rPr>
              <a:t> по </a:t>
            </a:r>
            <a:r>
              <a:rPr sz="1100" spc="-15" dirty="0">
                <a:latin typeface="Century Gothic"/>
                <a:cs typeface="Century Gothic"/>
              </a:rPr>
              <a:t>смежным </a:t>
            </a:r>
            <a:r>
              <a:rPr sz="1100" spc="-5" dirty="0">
                <a:latin typeface="Century Gothic"/>
                <a:cs typeface="Century Gothic"/>
              </a:rPr>
              <a:t>областям </a:t>
            </a:r>
            <a:r>
              <a:rPr sz="1100" spc="75" dirty="0">
                <a:latin typeface="Century Gothic"/>
                <a:cs typeface="Century Gothic"/>
              </a:rPr>
              <a:t>и </a:t>
            </a:r>
            <a:r>
              <a:rPr sz="1100" spc="45" dirty="0">
                <a:latin typeface="Century Gothic"/>
                <a:cs typeface="Century Gothic"/>
              </a:rPr>
              <a:t>внеурочной </a:t>
            </a:r>
            <a:r>
              <a:rPr sz="1100" spc="50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деятельности.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Проще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всего</a:t>
            </a:r>
            <a:endParaRPr sz="1100">
              <a:latin typeface="Century Gothic"/>
              <a:cs typeface="Century Gothic"/>
            </a:endParaRPr>
          </a:p>
          <a:p>
            <a:pPr marL="12700" marR="571500">
              <a:lnSpc>
                <a:spcPct val="100000"/>
              </a:lnSpc>
            </a:pPr>
            <a:r>
              <a:rPr sz="1100" spc="40" dirty="0">
                <a:latin typeface="Century Gothic"/>
                <a:cs typeface="Century Gothic"/>
              </a:rPr>
              <a:t>организовать</a:t>
            </a:r>
            <a:r>
              <a:rPr sz="1100" spc="-3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такую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лабораторию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на базе </a:t>
            </a:r>
            <a:r>
              <a:rPr sz="1100" spc="-5" dirty="0">
                <a:latin typeface="Century Gothic"/>
                <a:cs typeface="Century Gothic"/>
              </a:rPr>
              <a:t>уже </a:t>
            </a:r>
            <a:r>
              <a:rPr sz="1100" spc="5" dirty="0">
                <a:latin typeface="Century Gothic"/>
                <a:cs typeface="Century Gothic"/>
              </a:rPr>
              <a:t>существующих </a:t>
            </a:r>
            <a:r>
              <a:rPr sz="1100" spc="1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кабинетов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биологии.</a:t>
            </a:r>
            <a:endParaRPr sz="1100">
              <a:latin typeface="Century Gothic"/>
              <a:cs typeface="Century Gothic"/>
            </a:endParaRPr>
          </a:p>
          <a:p>
            <a:pPr marL="12700" marR="698500">
              <a:lnSpc>
                <a:spcPct val="100000"/>
              </a:lnSpc>
            </a:pPr>
            <a:r>
              <a:rPr sz="1100" dirty="0">
                <a:latin typeface="Century Gothic"/>
                <a:cs typeface="Century Gothic"/>
              </a:rPr>
              <a:t>Допускается </a:t>
            </a:r>
            <a:r>
              <a:rPr sz="1100" spc="-15" dirty="0">
                <a:latin typeface="Century Gothic"/>
                <a:cs typeface="Century Gothic"/>
              </a:rPr>
              <a:t>размещение </a:t>
            </a:r>
            <a:r>
              <a:rPr sz="1100" spc="-1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лаборатории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45" dirty="0">
                <a:latin typeface="Century Gothic"/>
                <a:cs typeface="Century Gothic"/>
              </a:rPr>
              <a:t>биологии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75" dirty="0">
                <a:latin typeface="Century Gothic"/>
                <a:cs typeface="Century Gothic"/>
              </a:rPr>
              <a:t>и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35" dirty="0">
                <a:latin typeface="Century Gothic"/>
                <a:cs typeface="Century Gothic"/>
              </a:rPr>
              <a:t>химии</a:t>
            </a:r>
            <a:endParaRPr sz="1100">
              <a:latin typeface="Century Gothic"/>
              <a:cs typeface="Century Gothic"/>
            </a:endParaRPr>
          </a:p>
          <a:p>
            <a:pPr marL="12700" marR="119380">
              <a:lnSpc>
                <a:spcPct val="100000"/>
              </a:lnSpc>
            </a:pPr>
            <a:r>
              <a:rPr sz="1100" spc="150" dirty="0">
                <a:latin typeface="Century Gothic"/>
                <a:cs typeface="Century Gothic"/>
              </a:rPr>
              <a:t>в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одном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помещении.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Если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помещенией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10" dirty="0">
                <a:latin typeface="Century Gothic"/>
                <a:cs typeface="Century Gothic"/>
              </a:rPr>
              <a:t>несколько,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оформляйте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60" dirty="0">
                <a:latin typeface="Century Gothic"/>
                <a:cs typeface="Century Gothic"/>
              </a:rPr>
              <a:t>их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spc="150" dirty="0">
                <a:latin typeface="Century Gothic"/>
                <a:cs typeface="Century Gothic"/>
              </a:rPr>
              <a:t>в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максимально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40" dirty="0">
                <a:latin typeface="Century Gothic"/>
                <a:cs typeface="Century Gothic"/>
              </a:rPr>
              <a:t>схожем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5" dirty="0">
                <a:latin typeface="Century Gothic"/>
                <a:cs typeface="Century Gothic"/>
              </a:rPr>
              <a:t>стиле.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8152" y="5851309"/>
            <a:ext cx="31769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454" marR="5080" indent="-199390" algn="r">
              <a:lnSpc>
                <a:spcPct val="100000"/>
              </a:lnSpc>
              <a:spcBef>
                <a:spcPts val="100"/>
              </a:spcBef>
            </a:pPr>
            <a:r>
              <a:rPr sz="1000" spc="135" dirty="0">
                <a:latin typeface="Calibri"/>
                <a:cs typeface="Calibri"/>
              </a:rPr>
              <a:t>Данная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25" dirty="0">
                <a:latin typeface="Calibri"/>
                <a:cs typeface="Calibri"/>
              </a:rPr>
              <a:t>картинка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является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140" dirty="0">
                <a:latin typeface="Calibri"/>
                <a:cs typeface="Calibri"/>
              </a:rPr>
              <a:t>общей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35" dirty="0">
                <a:latin typeface="Calibri"/>
                <a:cs typeface="Calibri"/>
              </a:rPr>
              <a:t>концепцией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145" dirty="0">
                <a:latin typeface="Calibri"/>
                <a:cs typeface="Calibri"/>
              </a:rPr>
              <a:t>с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130" dirty="0">
                <a:latin typeface="Calibri"/>
                <a:cs typeface="Calibri"/>
              </a:rPr>
              <a:t>идеями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для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реализации.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30" dirty="0">
                <a:latin typeface="Calibri"/>
                <a:cs typeface="Calibri"/>
              </a:rPr>
              <a:t>Представленное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оборудование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50" dirty="0">
                <a:latin typeface="Calibri"/>
                <a:cs typeface="Calibri"/>
              </a:rPr>
              <a:t>и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25" dirty="0">
                <a:latin typeface="Calibri"/>
                <a:cs typeface="Calibri"/>
              </a:rPr>
              <a:t>комплектация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могут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000" spc="114" dirty="0">
                <a:latin typeface="Calibri"/>
                <a:cs typeface="Calibri"/>
              </a:rPr>
              <a:t>отличаться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95" dirty="0">
                <a:latin typeface="Calibri"/>
                <a:cs typeface="Calibri"/>
              </a:rPr>
              <a:t>от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114" dirty="0">
                <a:latin typeface="Calibri"/>
                <a:cs typeface="Calibri"/>
              </a:rPr>
              <a:t>ваших.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4492" y="1645237"/>
            <a:ext cx="3821635" cy="1889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068" y="652124"/>
            <a:ext cx="8113395" cy="81788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/>
              <a:t>Визуализация</a:t>
            </a:r>
            <a:r>
              <a:rPr spc="-20" dirty="0"/>
              <a:t> </a:t>
            </a:r>
            <a:r>
              <a:rPr dirty="0"/>
              <a:t>биологической</a:t>
            </a:r>
            <a:r>
              <a:rPr spc="-15" dirty="0"/>
              <a:t> </a:t>
            </a:r>
            <a:r>
              <a:rPr dirty="0"/>
              <a:t>лаборатории</a:t>
            </a:r>
          </a:p>
          <a:p>
            <a:pPr marL="2291715">
              <a:lnSpc>
                <a:spcPct val="100000"/>
              </a:lnSpc>
              <a:spcBef>
                <a:spcPts val="545"/>
              </a:spcBef>
              <a:tabLst>
                <a:tab pos="5187315" algn="l"/>
              </a:tabLst>
            </a:pPr>
            <a:r>
              <a:rPr sz="1700" b="1" spc="254" dirty="0">
                <a:solidFill>
                  <a:srgbClr val="3B4047"/>
                </a:solidFill>
                <a:latin typeface="Calibri"/>
                <a:cs typeface="Calibri"/>
              </a:rPr>
              <a:t>Акцентный</a:t>
            </a:r>
            <a:r>
              <a:rPr sz="1700" b="1" spc="10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25" dirty="0">
                <a:solidFill>
                  <a:srgbClr val="3B4047"/>
                </a:solidFill>
                <a:latin typeface="Calibri"/>
                <a:cs typeface="Calibri"/>
              </a:rPr>
              <a:t>цвет	</a:t>
            </a:r>
            <a:r>
              <a:rPr sz="1700" b="1" spc="229" dirty="0">
                <a:solidFill>
                  <a:srgbClr val="3B4047"/>
                </a:solidFill>
                <a:latin typeface="Calibri"/>
                <a:cs typeface="Calibri"/>
              </a:rPr>
              <a:t>Базовые</a:t>
            </a:r>
            <a:r>
              <a:rPr sz="1700" b="1" spc="6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29" dirty="0">
                <a:solidFill>
                  <a:srgbClr val="3B4047"/>
                </a:solidFill>
                <a:latin typeface="Calibri"/>
                <a:cs typeface="Calibri"/>
              </a:rPr>
              <a:t>сетлые</a:t>
            </a:r>
            <a:r>
              <a:rPr sz="1700" b="1" spc="6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29" dirty="0">
                <a:solidFill>
                  <a:srgbClr val="3B4047"/>
                </a:solidFill>
                <a:latin typeface="Calibri"/>
                <a:cs typeface="Calibri"/>
              </a:rPr>
              <a:t>оттенки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918" y="3689132"/>
            <a:ext cx="4533911" cy="30830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4026" y="3699344"/>
            <a:ext cx="4503881" cy="30626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2854" y="6837736"/>
            <a:ext cx="45681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100" dirty="0">
                <a:solidFill>
                  <a:srgbClr val="3B4047"/>
                </a:solidFill>
                <a:latin typeface="Calibri"/>
                <a:cs typeface="Calibri"/>
              </a:rPr>
              <a:t>Варианты</a:t>
            </a:r>
            <a:r>
              <a:rPr sz="700" b="1" spc="3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5" dirty="0">
                <a:solidFill>
                  <a:srgbClr val="3B4047"/>
                </a:solidFill>
                <a:latin typeface="Calibri"/>
                <a:cs typeface="Calibri"/>
              </a:rPr>
              <a:t>оформления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100" dirty="0">
                <a:solidFill>
                  <a:srgbClr val="3B4047"/>
                </a:solidFill>
                <a:latin typeface="Calibri"/>
                <a:cs typeface="Calibri"/>
              </a:rPr>
              <a:t>помещений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100" dirty="0">
                <a:solidFill>
                  <a:srgbClr val="3B4047"/>
                </a:solidFill>
                <a:latin typeface="Calibri"/>
                <a:cs typeface="Calibri"/>
              </a:rPr>
              <a:t>не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5" dirty="0">
                <a:solidFill>
                  <a:srgbClr val="3B4047"/>
                </a:solidFill>
                <a:latin typeface="Calibri"/>
                <a:cs typeface="Calibri"/>
              </a:rPr>
              <a:t>являются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0" dirty="0">
                <a:solidFill>
                  <a:srgbClr val="3B4047"/>
                </a:solidFill>
                <a:latin typeface="Calibri"/>
                <a:cs typeface="Calibri"/>
              </a:rPr>
              <a:t>обязательными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105" dirty="0">
                <a:solidFill>
                  <a:srgbClr val="3B4047"/>
                </a:solidFill>
                <a:latin typeface="Calibri"/>
                <a:cs typeface="Calibri"/>
              </a:rPr>
              <a:t>и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0" dirty="0">
                <a:solidFill>
                  <a:srgbClr val="3B4047"/>
                </a:solidFill>
                <a:latin typeface="Calibri"/>
                <a:cs typeface="Calibri"/>
              </a:rPr>
              <a:t>могут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0" dirty="0">
                <a:solidFill>
                  <a:srgbClr val="3B4047"/>
                </a:solidFill>
                <a:latin typeface="Calibri"/>
                <a:cs typeface="Calibri"/>
              </a:rPr>
              <a:t>отличатья</a:t>
            </a:r>
            <a:r>
              <a:rPr sz="700" b="1" spc="3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0" dirty="0">
                <a:solidFill>
                  <a:srgbClr val="3B4047"/>
                </a:solidFill>
                <a:latin typeface="Calibri"/>
                <a:cs typeface="Calibri"/>
              </a:rPr>
              <a:t>от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100" dirty="0">
                <a:solidFill>
                  <a:srgbClr val="3B4047"/>
                </a:solidFill>
                <a:latin typeface="Calibri"/>
                <a:cs typeface="Calibri"/>
              </a:rPr>
              <a:t>ваших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244" y="2793562"/>
            <a:ext cx="30518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latin typeface="Century Gothic"/>
                <a:cs typeface="Century Gothic"/>
              </a:rPr>
              <a:t>Акцентный</a:t>
            </a:r>
            <a:r>
              <a:rPr sz="1000" spc="-25" dirty="0">
                <a:latin typeface="Century Gothic"/>
                <a:cs typeface="Century Gothic"/>
              </a:rPr>
              <a:t> </a:t>
            </a:r>
            <a:r>
              <a:rPr sz="1000" spc="50" dirty="0">
                <a:latin typeface="Century Gothic"/>
                <a:cs typeface="Century Gothic"/>
              </a:rPr>
              <a:t>цвет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5" dirty="0">
                <a:latin typeface="Century Gothic"/>
                <a:cs typeface="Century Gothic"/>
              </a:rPr>
              <a:t>помещений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50" dirty="0">
                <a:latin typeface="Century Gothic"/>
                <a:cs typeface="Century Gothic"/>
              </a:rPr>
              <a:t>-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35" dirty="0">
                <a:latin typeface="Century Gothic"/>
                <a:cs typeface="Century Gothic"/>
              </a:rPr>
              <a:t>зеленый.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000" spc="170" dirty="0">
                <a:latin typeface="Century Gothic"/>
                <a:cs typeface="Century Gothic"/>
              </a:rPr>
              <a:t>В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30" dirty="0">
                <a:latin typeface="Century Gothic"/>
                <a:cs typeface="Century Gothic"/>
              </a:rPr>
              <a:t>дизайн-проекте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он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35" dirty="0">
                <a:latin typeface="Century Gothic"/>
                <a:cs typeface="Century Gothic"/>
              </a:rPr>
              <a:t>использован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140" dirty="0">
                <a:latin typeface="Century Gothic"/>
                <a:cs typeface="Century Gothic"/>
              </a:rPr>
              <a:t>в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20" dirty="0">
                <a:latin typeface="Century Gothic"/>
                <a:cs typeface="Century Gothic"/>
              </a:rPr>
              <a:t>качестве </a:t>
            </a:r>
            <a:r>
              <a:rPr sz="1000" spc="-260" dirty="0">
                <a:latin typeface="Century Gothic"/>
                <a:cs typeface="Century Gothic"/>
              </a:rPr>
              <a:t> </a:t>
            </a:r>
            <a:r>
              <a:rPr sz="1000" spc="30" dirty="0">
                <a:latin typeface="Century Gothic"/>
                <a:cs typeface="Century Gothic"/>
              </a:rPr>
              <a:t>акцентной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стены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140" dirty="0">
                <a:latin typeface="Century Gothic"/>
                <a:cs typeface="Century Gothic"/>
              </a:rPr>
              <a:t>в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30" dirty="0">
                <a:latin typeface="Century Gothic"/>
                <a:cs typeface="Century Gothic"/>
              </a:rPr>
              <a:t>зоне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5" dirty="0">
                <a:latin typeface="Century Gothic"/>
                <a:cs typeface="Century Gothic"/>
              </a:rPr>
              <a:t>отдыха,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latin typeface="Century Gothic"/>
                <a:cs typeface="Century Gothic"/>
              </a:rPr>
              <a:t>а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так</a:t>
            </a:r>
            <a:r>
              <a:rPr sz="1000" spc="20" dirty="0">
                <a:latin typeface="Century Gothic"/>
                <a:cs typeface="Century Gothic"/>
              </a:rPr>
              <a:t>ж</a:t>
            </a:r>
            <a:r>
              <a:rPr sz="1000" spc="-35" dirty="0">
                <a:latin typeface="Century Gothic"/>
                <a:cs typeface="Century Gothic"/>
              </a:rPr>
              <a:t>е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-5" dirty="0">
                <a:latin typeface="Century Gothic"/>
                <a:cs typeface="Century Gothic"/>
              </a:rPr>
              <a:t>р</a:t>
            </a:r>
            <a:r>
              <a:rPr sz="1000" spc="-120" dirty="0">
                <a:latin typeface="Century Gothic"/>
                <a:cs typeface="Century Gothic"/>
              </a:rPr>
              <a:t>а</a:t>
            </a:r>
            <a:r>
              <a:rPr sz="1000" spc="-5" dirty="0">
                <a:latin typeface="Century Gothic"/>
                <a:cs typeface="Century Gothic"/>
              </a:rPr>
              <a:t>зм</a:t>
            </a:r>
            <a:r>
              <a:rPr sz="1000" spc="-30" dirty="0">
                <a:latin typeface="Century Gothic"/>
                <a:cs typeface="Century Gothic"/>
              </a:rPr>
              <a:t>е</a:t>
            </a:r>
            <a:r>
              <a:rPr sz="1000" spc="80" dirty="0">
                <a:latin typeface="Century Gothic"/>
                <a:cs typeface="Century Gothic"/>
              </a:rPr>
              <a:t>тки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п</a:t>
            </a:r>
            <a:r>
              <a:rPr sz="1000" spc="20" dirty="0">
                <a:latin typeface="Century Gothic"/>
                <a:cs typeface="Century Gothic"/>
              </a:rPr>
              <a:t>о</a:t>
            </a:r>
            <a:r>
              <a:rPr sz="1000" spc="-30" dirty="0">
                <a:latin typeface="Century Gothic"/>
                <a:cs typeface="Century Gothic"/>
              </a:rPr>
              <a:t>ла.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60161" y="6872802"/>
            <a:ext cx="176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17</a:t>
            </a:r>
            <a:endParaRPr sz="1200">
              <a:latin typeface="Montserrat SemiBold"/>
              <a:cs typeface="Montserrat Semi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59135" y="1598196"/>
            <a:ext cx="2472665" cy="8417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1317" y="688840"/>
            <a:ext cx="4251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Физическая</a:t>
            </a:r>
            <a:r>
              <a:rPr spc="-85" dirty="0"/>
              <a:t> </a:t>
            </a:r>
            <a:r>
              <a:rPr dirty="0"/>
              <a:t>лаборатория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68" y="1829736"/>
            <a:ext cx="5897206" cy="43359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40772" y="1242176"/>
            <a:ext cx="2731135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3375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latin typeface="Century Gothic"/>
                <a:cs typeface="Century Gothic"/>
              </a:rPr>
              <a:t>Лаборатория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spc="20" dirty="0">
                <a:latin typeface="Century Gothic"/>
                <a:cs typeface="Century Gothic"/>
              </a:rPr>
              <a:t>ориентирована</a:t>
            </a:r>
            <a:r>
              <a:rPr sz="1100" spc="-30" dirty="0">
                <a:latin typeface="Century Gothic"/>
                <a:cs typeface="Century Gothic"/>
              </a:rPr>
              <a:t> </a:t>
            </a:r>
            <a:r>
              <a:rPr sz="1100" spc="-15" dirty="0">
                <a:latin typeface="Century Gothic"/>
                <a:cs typeface="Century Gothic"/>
              </a:rPr>
              <a:t>на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обучение </a:t>
            </a:r>
            <a:r>
              <a:rPr sz="1100" spc="-20" dirty="0">
                <a:latin typeface="Century Gothic"/>
                <a:cs typeface="Century Gothic"/>
              </a:rPr>
              <a:t>физике, </a:t>
            </a:r>
            <a:r>
              <a:rPr sz="1100" spc="-25" dirty="0">
                <a:latin typeface="Century Gothic"/>
                <a:cs typeface="Century Gothic"/>
              </a:rPr>
              <a:t>математике, 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проведение </a:t>
            </a:r>
            <a:r>
              <a:rPr sz="1100" spc="75" dirty="0">
                <a:latin typeface="Century Gothic"/>
                <a:cs typeface="Century Gothic"/>
              </a:rPr>
              <a:t>занятий </a:t>
            </a:r>
            <a:r>
              <a:rPr sz="1100" spc="150" dirty="0">
                <a:latin typeface="Century Gothic"/>
                <a:cs typeface="Century Gothic"/>
              </a:rPr>
              <a:t>в </a:t>
            </a:r>
            <a:r>
              <a:rPr sz="1100" spc="-35" dirty="0">
                <a:latin typeface="Century Gothic"/>
                <a:cs typeface="Century Gothic"/>
              </a:rPr>
              <a:t>рамках </a:t>
            </a:r>
            <a:r>
              <a:rPr sz="1100" spc="-30" dirty="0">
                <a:latin typeface="Century Gothic"/>
                <a:cs typeface="Century Gothic"/>
              </a:rPr>
              <a:t> </a:t>
            </a:r>
            <a:r>
              <a:rPr sz="1100" spc="45" dirty="0">
                <a:latin typeface="Century Gothic"/>
                <a:cs typeface="Century Gothic"/>
              </a:rPr>
              <a:t>дополнительного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образования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100" spc="30" dirty="0">
                <a:latin typeface="Century Gothic"/>
                <a:cs typeface="Century Gothic"/>
              </a:rPr>
              <a:t>по</a:t>
            </a:r>
            <a:r>
              <a:rPr sz="1100" spc="-15" dirty="0">
                <a:latin typeface="Century Gothic"/>
                <a:cs typeface="Century Gothic"/>
              </a:rPr>
              <a:t> смежным </a:t>
            </a:r>
            <a:r>
              <a:rPr sz="1100" spc="-5" dirty="0">
                <a:latin typeface="Century Gothic"/>
                <a:cs typeface="Century Gothic"/>
              </a:rPr>
              <a:t>областям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75" dirty="0">
                <a:latin typeface="Century Gothic"/>
                <a:cs typeface="Century Gothic"/>
              </a:rPr>
              <a:t>и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45" dirty="0">
                <a:latin typeface="Century Gothic"/>
                <a:cs typeface="Century Gothic"/>
              </a:rPr>
              <a:t>внеурочной </a:t>
            </a:r>
            <a:r>
              <a:rPr sz="1100" spc="-290" dirty="0">
                <a:latin typeface="Century Gothic"/>
                <a:cs typeface="Century Gothic"/>
              </a:rPr>
              <a:t> </a:t>
            </a:r>
            <a:r>
              <a:rPr sz="1100" spc="30" dirty="0">
                <a:latin typeface="Century Gothic"/>
                <a:cs typeface="Century Gothic"/>
              </a:rPr>
              <a:t>деятельности. </a:t>
            </a:r>
            <a:r>
              <a:rPr sz="1100" spc="5" dirty="0">
                <a:latin typeface="Century Gothic"/>
                <a:cs typeface="Century Gothic"/>
              </a:rPr>
              <a:t>Проще </a:t>
            </a:r>
            <a:r>
              <a:rPr sz="1100" spc="15" dirty="0">
                <a:latin typeface="Century Gothic"/>
                <a:cs typeface="Century Gothic"/>
              </a:rPr>
              <a:t>всего </a:t>
            </a:r>
            <a:r>
              <a:rPr sz="1100" spc="20" dirty="0">
                <a:latin typeface="Century Gothic"/>
                <a:cs typeface="Century Gothic"/>
              </a:rPr>
              <a:t> </a:t>
            </a:r>
            <a:r>
              <a:rPr sz="1100" spc="40" dirty="0">
                <a:latin typeface="Century Gothic"/>
                <a:cs typeface="Century Gothic"/>
              </a:rPr>
              <a:t>организовать</a:t>
            </a:r>
            <a:r>
              <a:rPr sz="1100" spc="-25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такую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5" dirty="0">
                <a:latin typeface="Century Gothic"/>
                <a:cs typeface="Century Gothic"/>
              </a:rPr>
              <a:t>лабораторию</a:t>
            </a:r>
            <a:endParaRPr sz="1100">
              <a:latin typeface="Century Gothic"/>
              <a:cs typeface="Century Gothic"/>
            </a:endParaRPr>
          </a:p>
          <a:p>
            <a:pPr marL="12700" marR="287020">
              <a:lnSpc>
                <a:spcPct val="100000"/>
              </a:lnSpc>
            </a:pPr>
            <a:r>
              <a:rPr sz="1100" spc="-15" dirty="0">
                <a:latin typeface="Century Gothic"/>
                <a:cs typeface="Century Gothic"/>
              </a:rPr>
              <a:t>на базе </a:t>
            </a:r>
            <a:r>
              <a:rPr sz="1100" spc="-5" dirty="0">
                <a:latin typeface="Century Gothic"/>
                <a:cs typeface="Century Gothic"/>
              </a:rPr>
              <a:t>уже </a:t>
            </a:r>
            <a:r>
              <a:rPr sz="1100" spc="5" dirty="0">
                <a:latin typeface="Century Gothic"/>
                <a:cs typeface="Century Gothic"/>
              </a:rPr>
              <a:t>существующих </a:t>
            </a:r>
            <a:r>
              <a:rPr sz="1100" spc="10" dirty="0">
                <a:latin typeface="Century Gothic"/>
                <a:cs typeface="Century Gothic"/>
              </a:rPr>
              <a:t> </a:t>
            </a:r>
            <a:r>
              <a:rPr sz="1100" spc="25" dirty="0">
                <a:latin typeface="Century Gothic"/>
                <a:cs typeface="Century Gothic"/>
              </a:rPr>
              <a:t>кабинетов</a:t>
            </a:r>
            <a:r>
              <a:rPr sz="1100" spc="-40" dirty="0">
                <a:latin typeface="Century Gothic"/>
                <a:cs typeface="Century Gothic"/>
              </a:rPr>
              <a:t> </a:t>
            </a:r>
            <a:r>
              <a:rPr sz="1100" spc="15" dirty="0">
                <a:latin typeface="Century Gothic"/>
                <a:cs typeface="Century Gothic"/>
              </a:rPr>
              <a:t>физики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spc="75" dirty="0">
                <a:latin typeface="Century Gothic"/>
                <a:cs typeface="Century Gothic"/>
              </a:rPr>
              <a:t>и</a:t>
            </a:r>
            <a:r>
              <a:rPr sz="1100" spc="-40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математики.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477576" y="5843967"/>
            <a:ext cx="31769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454" marR="5080" indent="-199390" algn="r">
              <a:lnSpc>
                <a:spcPct val="100000"/>
              </a:lnSpc>
              <a:spcBef>
                <a:spcPts val="100"/>
              </a:spcBef>
            </a:pPr>
            <a:r>
              <a:rPr sz="1000" spc="135" dirty="0">
                <a:latin typeface="Calibri"/>
                <a:cs typeface="Calibri"/>
              </a:rPr>
              <a:t>Данная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25" dirty="0">
                <a:latin typeface="Calibri"/>
                <a:cs typeface="Calibri"/>
              </a:rPr>
              <a:t>картинка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является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140" dirty="0">
                <a:latin typeface="Calibri"/>
                <a:cs typeface="Calibri"/>
              </a:rPr>
              <a:t>общей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35" dirty="0">
                <a:latin typeface="Calibri"/>
                <a:cs typeface="Calibri"/>
              </a:rPr>
              <a:t>концепцией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145" dirty="0">
                <a:latin typeface="Calibri"/>
                <a:cs typeface="Calibri"/>
              </a:rPr>
              <a:t>с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130" dirty="0">
                <a:latin typeface="Calibri"/>
                <a:cs typeface="Calibri"/>
              </a:rPr>
              <a:t>идеями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для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реализации.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30" dirty="0">
                <a:latin typeface="Calibri"/>
                <a:cs typeface="Calibri"/>
              </a:rPr>
              <a:t>Представленное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оборудование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50" dirty="0">
                <a:latin typeface="Calibri"/>
                <a:cs typeface="Calibri"/>
              </a:rPr>
              <a:t>и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125" dirty="0">
                <a:latin typeface="Calibri"/>
                <a:cs typeface="Calibri"/>
              </a:rPr>
              <a:t>комплектация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120" dirty="0">
                <a:latin typeface="Calibri"/>
                <a:cs typeface="Calibri"/>
              </a:rPr>
              <a:t>могут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000" spc="114" dirty="0">
                <a:latin typeface="Calibri"/>
                <a:cs typeface="Calibri"/>
              </a:rPr>
              <a:t>отличаться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95" dirty="0">
                <a:latin typeface="Calibri"/>
                <a:cs typeface="Calibri"/>
              </a:rPr>
              <a:t>от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114" dirty="0">
                <a:latin typeface="Calibri"/>
                <a:cs typeface="Calibri"/>
              </a:rPr>
              <a:t>ваших.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1311" y="612318"/>
            <a:ext cx="8094980" cy="7810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/>
              <a:t>Визуализация</a:t>
            </a:r>
            <a:r>
              <a:rPr spc="-20" dirty="0"/>
              <a:t> </a:t>
            </a:r>
            <a:r>
              <a:rPr dirty="0"/>
              <a:t>физической</a:t>
            </a:r>
            <a:r>
              <a:rPr spc="-15" dirty="0"/>
              <a:t> </a:t>
            </a:r>
            <a:r>
              <a:rPr dirty="0"/>
              <a:t>лаборатории</a:t>
            </a:r>
          </a:p>
          <a:p>
            <a:pPr marL="2272665">
              <a:lnSpc>
                <a:spcPct val="100000"/>
              </a:lnSpc>
              <a:spcBef>
                <a:spcPts val="430"/>
              </a:spcBef>
              <a:tabLst>
                <a:tab pos="5168900" algn="l"/>
              </a:tabLst>
            </a:pPr>
            <a:r>
              <a:rPr sz="1700" b="1" spc="254" dirty="0">
                <a:solidFill>
                  <a:srgbClr val="3B4047"/>
                </a:solidFill>
                <a:latin typeface="Calibri"/>
                <a:cs typeface="Calibri"/>
              </a:rPr>
              <a:t>Акцентный</a:t>
            </a:r>
            <a:r>
              <a:rPr sz="1700" b="1" spc="10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25" dirty="0">
                <a:solidFill>
                  <a:srgbClr val="3B4047"/>
                </a:solidFill>
                <a:latin typeface="Calibri"/>
                <a:cs typeface="Calibri"/>
              </a:rPr>
              <a:t>цвет	</a:t>
            </a:r>
            <a:r>
              <a:rPr sz="1700" b="1" spc="229" dirty="0">
                <a:solidFill>
                  <a:srgbClr val="3B4047"/>
                </a:solidFill>
                <a:latin typeface="Calibri"/>
                <a:cs typeface="Calibri"/>
              </a:rPr>
              <a:t>Базовые</a:t>
            </a:r>
            <a:r>
              <a:rPr sz="1700" b="1" spc="6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29" dirty="0">
                <a:solidFill>
                  <a:srgbClr val="3B4047"/>
                </a:solidFill>
                <a:latin typeface="Calibri"/>
                <a:cs typeface="Calibri"/>
              </a:rPr>
              <a:t>сетлые</a:t>
            </a:r>
            <a:r>
              <a:rPr sz="1700" b="1" spc="6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29" dirty="0">
                <a:solidFill>
                  <a:srgbClr val="3B4047"/>
                </a:solidFill>
                <a:latin typeface="Calibri"/>
                <a:cs typeface="Calibri"/>
              </a:rPr>
              <a:t>оттенки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0164" y="1568783"/>
            <a:ext cx="3821635" cy="18890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8518" y="6761281"/>
            <a:ext cx="456819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100" dirty="0">
                <a:solidFill>
                  <a:srgbClr val="3B4047"/>
                </a:solidFill>
                <a:latin typeface="Calibri"/>
                <a:cs typeface="Calibri"/>
              </a:rPr>
              <a:t>Варианты</a:t>
            </a:r>
            <a:r>
              <a:rPr sz="700" b="1" spc="3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5" dirty="0">
                <a:solidFill>
                  <a:srgbClr val="3B4047"/>
                </a:solidFill>
                <a:latin typeface="Calibri"/>
                <a:cs typeface="Calibri"/>
              </a:rPr>
              <a:t>оформления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100" dirty="0">
                <a:solidFill>
                  <a:srgbClr val="3B4047"/>
                </a:solidFill>
                <a:latin typeface="Calibri"/>
                <a:cs typeface="Calibri"/>
              </a:rPr>
              <a:t>помещений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100" dirty="0">
                <a:solidFill>
                  <a:srgbClr val="3B4047"/>
                </a:solidFill>
                <a:latin typeface="Calibri"/>
                <a:cs typeface="Calibri"/>
              </a:rPr>
              <a:t>не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5" dirty="0">
                <a:solidFill>
                  <a:srgbClr val="3B4047"/>
                </a:solidFill>
                <a:latin typeface="Calibri"/>
                <a:cs typeface="Calibri"/>
              </a:rPr>
              <a:t>являются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0" dirty="0">
                <a:solidFill>
                  <a:srgbClr val="3B4047"/>
                </a:solidFill>
                <a:latin typeface="Calibri"/>
                <a:cs typeface="Calibri"/>
              </a:rPr>
              <a:t>обязательными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105" dirty="0">
                <a:solidFill>
                  <a:srgbClr val="3B4047"/>
                </a:solidFill>
                <a:latin typeface="Calibri"/>
                <a:cs typeface="Calibri"/>
              </a:rPr>
              <a:t>и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0" dirty="0">
                <a:solidFill>
                  <a:srgbClr val="3B4047"/>
                </a:solidFill>
                <a:latin typeface="Calibri"/>
                <a:cs typeface="Calibri"/>
              </a:rPr>
              <a:t>могут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0" dirty="0">
                <a:solidFill>
                  <a:srgbClr val="3B4047"/>
                </a:solidFill>
                <a:latin typeface="Calibri"/>
                <a:cs typeface="Calibri"/>
              </a:rPr>
              <a:t>отличатья</a:t>
            </a:r>
            <a:r>
              <a:rPr sz="700" b="1" spc="3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90" dirty="0">
                <a:solidFill>
                  <a:srgbClr val="3B4047"/>
                </a:solidFill>
                <a:latin typeface="Calibri"/>
                <a:cs typeface="Calibri"/>
              </a:rPr>
              <a:t>от</a:t>
            </a:r>
            <a:r>
              <a:rPr sz="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700" b="1" spc="100" dirty="0">
                <a:solidFill>
                  <a:srgbClr val="3B4047"/>
                </a:solidFill>
                <a:latin typeface="Calibri"/>
                <a:cs typeface="Calibri"/>
              </a:rPr>
              <a:t>ваших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914" y="2717112"/>
            <a:ext cx="31273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5" dirty="0">
                <a:latin typeface="Century Gothic"/>
                <a:cs typeface="Century Gothic"/>
              </a:rPr>
              <a:t>Акцентный</a:t>
            </a:r>
            <a:r>
              <a:rPr sz="1000" spc="-25" dirty="0">
                <a:latin typeface="Century Gothic"/>
                <a:cs typeface="Century Gothic"/>
              </a:rPr>
              <a:t> </a:t>
            </a:r>
            <a:r>
              <a:rPr sz="1000" spc="50" dirty="0">
                <a:latin typeface="Century Gothic"/>
                <a:cs typeface="Century Gothic"/>
              </a:rPr>
              <a:t>цвет</a:t>
            </a:r>
            <a:r>
              <a:rPr sz="1000" spc="-25" dirty="0">
                <a:latin typeface="Century Gothic"/>
                <a:cs typeface="Century Gothic"/>
              </a:rPr>
              <a:t> </a:t>
            </a:r>
            <a:r>
              <a:rPr sz="1000" spc="5" dirty="0">
                <a:latin typeface="Century Gothic"/>
                <a:cs typeface="Century Gothic"/>
              </a:rPr>
              <a:t>помещений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50" dirty="0">
                <a:latin typeface="Century Gothic"/>
                <a:cs typeface="Century Gothic"/>
              </a:rPr>
              <a:t>-</a:t>
            </a:r>
            <a:r>
              <a:rPr sz="1000" spc="-25" dirty="0">
                <a:latin typeface="Century Gothic"/>
                <a:cs typeface="Century Gothic"/>
              </a:rPr>
              <a:t> </a:t>
            </a:r>
            <a:r>
              <a:rPr sz="1000" spc="40" dirty="0">
                <a:latin typeface="Century Gothic"/>
                <a:cs typeface="Century Gothic"/>
              </a:rPr>
              <a:t>синий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000" spc="170" dirty="0">
                <a:latin typeface="Century Gothic"/>
                <a:cs typeface="Century Gothic"/>
              </a:rPr>
              <a:t>В </a:t>
            </a:r>
            <a:r>
              <a:rPr sz="1000" spc="30" dirty="0">
                <a:latin typeface="Century Gothic"/>
                <a:cs typeface="Century Gothic"/>
              </a:rPr>
              <a:t>дизайн-проекте </a:t>
            </a:r>
            <a:r>
              <a:rPr sz="1000" spc="25" dirty="0">
                <a:latin typeface="Century Gothic"/>
                <a:cs typeface="Century Gothic"/>
              </a:rPr>
              <a:t>он </a:t>
            </a:r>
            <a:r>
              <a:rPr sz="1000" spc="35" dirty="0">
                <a:latin typeface="Century Gothic"/>
                <a:cs typeface="Century Gothic"/>
              </a:rPr>
              <a:t>использован </a:t>
            </a:r>
            <a:r>
              <a:rPr sz="1000" spc="140" dirty="0">
                <a:latin typeface="Century Gothic"/>
                <a:cs typeface="Century Gothic"/>
              </a:rPr>
              <a:t>в </a:t>
            </a:r>
            <a:r>
              <a:rPr sz="1000" spc="20" dirty="0">
                <a:latin typeface="Century Gothic"/>
                <a:cs typeface="Century Gothic"/>
              </a:rPr>
              <a:t>качестве </a:t>
            </a:r>
            <a:r>
              <a:rPr sz="1000" spc="-265" dirty="0">
                <a:latin typeface="Century Gothic"/>
                <a:cs typeface="Century Gothic"/>
              </a:rPr>
              <a:t> </a:t>
            </a:r>
            <a:r>
              <a:rPr sz="1000" spc="30" dirty="0">
                <a:latin typeface="Century Gothic"/>
                <a:cs typeface="Century Gothic"/>
              </a:rPr>
              <a:t>акцентной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стены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140" dirty="0">
                <a:latin typeface="Century Gothic"/>
                <a:cs typeface="Century Gothic"/>
              </a:rPr>
              <a:t>в</a:t>
            </a:r>
            <a:r>
              <a:rPr sz="1000" spc="-20" dirty="0">
                <a:latin typeface="Century Gothic"/>
                <a:cs typeface="Century Gothic"/>
              </a:rPr>
              <a:t> </a:t>
            </a:r>
            <a:r>
              <a:rPr sz="1000" spc="30" dirty="0">
                <a:latin typeface="Century Gothic"/>
                <a:cs typeface="Century Gothic"/>
              </a:rPr>
              <a:t>зоне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практической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-5" dirty="0">
                <a:latin typeface="Century Gothic"/>
                <a:cs typeface="Century Gothic"/>
              </a:rPr>
              <a:t>работы, </a:t>
            </a:r>
            <a:r>
              <a:rPr sz="1000" spc="-265" dirty="0">
                <a:latin typeface="Century Gothic"/>
                <a:cs typeface="Century Gothic"/>
              </a:rPr>
              <a:t> </a:t>
            </a:r>
            <a:r>
              <a:rPr sz="1000" spc="-105" dirty="0">
                <a:latin typeface="Century Gothic"/>
                <a:cs typeface="Century Gothic"/>
              </a:rPr>
              <a:t>а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так</a:t>
            </a:r>
            <a:r>
              <a:rPr sz="1000" spc="20" dirty="0">
                <a:latin typeface="Century Gothic"/>
                <a:cs typeface="Century Gothic"/>
              </a:rPr>
              <a:t>ж</a:t>
            </a:r>
            <a:r>
              <a:rPr sz="1000" spc="-35" dirty="0">
                <a:latin typeface="Century Gothic"/>
                <a:cs typeface="Century Gothic"/>
              </a:rPr>
              <a:t>е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-5" dirty="0">
                <a:latin typeface="Century Gothic"/>
                <a:cs typeface="Century Gothic"/>
              </a:rPr>
              <a:t>р</a:t>
            </a:r>
            <a:r>
              <a:rPr sz="1000" spc="-120" dirty="0">
                <a:latin typeface="Century Gothic"/>
                <a:cs typeface="Century Gothic"/>
              </a:rPr>
              <a:t>а</a:t>
            </a:r>
            <a:r>
              <a:rPr sz="1000" spc="-5" dirty="0">
                <a:latin typeface="Century Gothic"/>
                <a:cs typeface="Century Gothic"/>
              </a:rPr>
              <a:t>зм</a:t>
            </a:r>
            <a:r>
              <a:rPr sz="1000" spc="-30" dirty="0">
                <a:latin typeface="Century Gothic"/>
                <a:cs typeface="Century Gothic"/>
              </a:rPr>
              <a:t>е</a:t>
            </a:r>
            <a:r>
              <a:rPr sz="1000" spc="80" dirty="0">
                <a:latin typeface="Century Gothic"/>
                <a:cs typeface="Century Gothic"/>
              </a:rPr>
              <a:t>тки</a:t>
            </a:r>
            <a:r>
              <a:rPr sz="1000" spc="-15" dirty="0">
                <a:latin typeface="Century Gothic"/>
                <a:cs typeface="Century Gothic"/>
              </a:rPr>
              <a:t> </a:t>
            </a:r>
            <a:r>
              <a:rPr sz="1000" spc="25" dirty="0">
                <a:latin typeface="Century Gothic"/>
                <a:cs typeface="Century Gothic"/>
              </a:rPr>
              <a:t>п</a:t>
            </a:r>
            <a:r>
              <a:rPr sz="1000" spc="20" dirty="0">
                <a:latin typeface="Century Gothic"/>
                <a:cs typeface="Century Gothic"/>
              </a:rPr>
              <a:t>о</a:t>
            </a:r>
            <a:r>
              <a:rPr sz="1000" spc="-30" dirty="0">
                <a:latin typeface="Century Gothic"/>
                <a:cs typeface="Century Gothic"/>
              </a:rPr>
              <a:t>ла.</a:t>
            </a:r>
            <a:endParaRPr sz="100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574" y="3542119"/>
            <a:ext cx="4430401" cy="30126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1299" y="3567099"/>
            <a:ext cx="4430406" cy="30126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2235" y="1480129"/>
            <a:ext cx="4153880" cy="91727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873008" y="6830477"/>
            <a:ext cx="181610" cy="27051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2</a:t>
            </a:fld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105" y="646721"/>
            <a:ext cx="2106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E2000A"/>
                </a:solidFill>
              </a:rPr>
              <a:t>С</a:t>
            </a:r>
            <a:r>
              <a:rPr spc="-15" dirty="0">
                <a:solidFill>
                  <a:srgbClr val="E2000A"/>
                </a:solidFill>
              </a:rPr>
              <a:t>о</a:t>
            </a:r>
            <a:r>
              <a:rPr dirty="0">
                <a:solidFill>
                  <a:srgbClr val="E2000A"/>
                </a:solidFill>
              </a:rPr>
              <a:t>де</a:t>
            </a:r>
            <a:r>
              <a:rPr spc="-45" dirty="0">
                <a:solidFill>
                  <a:srgbClr val="E2000A"/>
                </a:solidFill>
              </a:rPr>
              <a:t>р</a:t>
            </a:r>
            <a:r>
              <a:rPr spc="-25" dirty="0">
                <a:solidFill>
                  <a:srgbClr val="E2000A"/>
                </a:solidFill>
              </a:rPr>
              <a:t>ж</a:t>
            </a:r>
            <a:r>
              <a:rPr dirty="0">
                <a:solidFill>
                  <a:srgbClr val="E2000A"/>
                </a:solidFill>
              </a:rPr>
              <a:t>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54942" y="2313360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90" dirty="0">
                <a:solidFill>
                  <a:srgbClr val="373D46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7193" y="1598402"/>
            <a:ext cx="3631565" cy="352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200" spc="145" dirty="0">
                <a:solidFill>
                  <a:srgbClr val="373D46"/>
                </a:solidFill>
                <a:latin typeface="Calibri"/>
                <a:cs typeface="Calibri"/>
              </a:rPr>
              <a:t>Что</a:t>
            </a:r>
            <a:r>
              <a:rPr sz="1200" spc="4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135" dirty="0">
                <a:solidFill>
                  <a:srgbClr val="373D46"/>
                </a:solidFill>
                <a:latin typeface="Calibri"/>
                <a:cs typeface="Calibri"/>
              </a:rPr>
              <a:t>такое</a:t>
            </a:r>
            <a:r>
              <a:rPr sz="1200" spc="4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150" dirty="0">
                <a:solidFill>
                  <a:srgbClr val="373D46"/>
                </a:solidFill>
                <a:latin typeface="Calibri"/>
                <a:cs typeface="Calibri"/>
              </a:rPr>
              <a:t>образовательный</a:t>
            </a:r>
            <a:r>
              <a:rPr sz="1200" spc="4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165" dirty="0">
                <a:solidFill>
                  <a:srgbClr val="373D46"/>
                </a:solidFill>
                <a:latin typeface="Calibri"/>
                <a:cs typeface="Calibri"/>
              </a:rPr>
              <a:t>центр</a:t>
            </a: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60"/>
              </a:spcBef>
            </a:pPr>
            <a:r>
              <a:rPr sz="1200" spc="-30" dirty="0">
                <a:solidFill>
                  <a:srgbClr val="373D46"/>
                </a:solidFill>
                <a:latin typeface="Calibri"/>
                <a:cs typeface="Calibri"/>
              </a:rPr>
              <a:t>«</a:t>
            </a:r>
            <a:r>
              <a:rPr sz="1200" spc="70" dirty="0">
                <a:solidFill>
                  <a:srgbClr val="373D46"/>
                </a:solidFill>
                <a:latin typeface="Calibri"/>
                <a:cs typeface="Calibri"/>
              </a:rPr>
              <a:t>Т</a:t>
            </a:r>
            <a:r>
              <a:rPr sz="1200" spc="150" dirty="0">
                <a:solidFill>
                  <a:srgbClr val="373D46"/>
                </a:solidFill>
                <a:latin typeface="Calibri"/>
                <a:cs typeface="Calibri"/>
              </a:rPr>
              <a:t>оч</a:t>
            </a:r>
            <a:r>
              <a:rPr sz="1200" spc="145" dirty="0">
                <a:solidFill>
                  <a:srgbClr val="373D46"/>
                </a:solidFill>
                <a:latin typeface="Calibri"/>
                <a:cs typeface="Calibri"/>
              </a:rPr>
              <a:t>к</a:t>
            </a:r>
            <a:r>
              <a:rPr sz="1200" spc="130" dirty="0">
                <a:solidFill>
                  <a:srgbClr val="373D46"/>
                </a:solidFill>
                <a:latin typeface="Calibri"/>
                <a:cs typeface="Calibri"/>
              </a:rPr>
              <a:t>а</a:t>
            </a:r>
            <a:r>
              <a:rPr sz="1200" spc="5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220" dirty="0">
                <a:solidFill>
                  <a:srgbClr val="373D46"/>
                </a:solidFill>
                <a:latin typeface="Calibri"/>
                <a:cs typeface="Calibri"/>
              </a:rPr>
              <a:t>Р</a:t>
            </a:r>
            <a:r>
              <a:rPr sz="1200" spc="135" dirty="0">
                <a:solidFill>
                  <a:srgbClr val="373D46"/>
                </a:solidFill>
                <a:latin typeface="Calibri"/>
                <a:cs typeface="Calibri"/>
              </a:rPr>
              <a:t>о</a:t>
            </a:r>
            <a:r>
              <a:rPr sz="1200" spc="165" dirty="0">
                <a:solidFill>
                  <a:srgbClr val="373D46"/>
                </a:solidFill>
                <a:latin typeface="Calibri"/>
                <a:cs typeface="Calibri"/>
              </a:rPr>
              <a:t>с</a:t>
            </a:r>
            <a:r>
              <a:rPr sz="1200" spc="125" dirty="0">
                <a:solidFill>
                  <a:srgbClr val="373D46"/>
                </a:solidFill>
                <a:latin typeface="Calibri"/>
                <a:cs typeface="Calibri"/>
              </a:rPr>
              <a:t>та</a:t>
            </a:r>
            <a:r>
              <a:rPr sz="1200" spc="-60" dirty="0">
                <a:solidFill>
                  <a:srgbClr val="373D46"/>
                </a:solidFill>
                <a:latin typeface="Calibri"/>
                <a:cs typeface="Calibri"/>
              </a:rPr>
              <a:t>»</a:t>
            </a:r>
            <a:r>
              <a:rPr sz="1200" spc="130" dirty="0">
                <a:solidFill>
                  <a:srgbClr val="373D46"/>
                </a:solidFill>
                <a:latin typeface="Calibri"/>
                <a:cs typeface="Calibri"/>
              </a:rPr>
              <a:t>?</a:t>
            </a:r>
            <a:r>
              <a:rPr sz="120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900" spc="175" dirty="0">
                <a:solidFill>
                  <a:srgbClr val="373D46"/>
                </a:solidFill>
                <a:latin typeface="Century Gothic"/>
                <a:cs typeface="Century Gothic"/>
              </a:rPr>
              <a:t>......................................</a:t>
            </a:r>
            <a:r>
              <a:rPr sz="90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spc="-1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spc="-15" dirty="0">
                <a:solidFill>
                  <a:srgbClr val="373D46"/>
                </a:solidFill>
                <a:latin typeface="Century Gothic"/>
                <a:cs typeface="Century Gothic"/>
              </a:rPr>
              <a:t> .</a:t>
            </a:r>
            <a:r>
              <a:rPr sz="1200" spc="75" dirty="0">
                <a:solidFill>
                  <a:srgbClr val="373D46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 marL="52705" marR="291465">
              <a:lnSpc>
                <a:spcPct val="100000"/>
              </a:lnSpc>
              <a:spcBef>
                <a:spcPts val="1015"/>
              </a:spcBef>
              <a:tabLst>
                <a:tab pos="1224280" algn="l"/>
              </a:tabLst>
            </a:pPr>
            <a:r>
              <a:rPr sz="1200" spc="135" dirty="0">
                <a:solidFill>
                  <a:srgbClr val="373D46"/>
                </a:solidFill>
                <a:latin typeface="Calibri"/>
                <a:cs typeface="Calibri"/>
              </a:rPr>
              <a:t>Помещения, </a:t>
            </a:r>
            <a:r>
              <a:rPr sz="1200" spc="145" dirty="0">
                <a:solidFill>
                  <a:srgbClr val="373D46"/>
                </a:solidFill>
                <a:latin typeface="Calibri"/>
                <a:cs typeface="Calibri"/>
              </a:rPr>
              <a:t>включенные </a:t>
            </a:r>
            <a:r>
              <a:rPr sz="1200" spc="160" dirty="0">
                <a:solidFill>
                  <a:srgbClr val="373D46"/>
                </a:solidFill>
                <a:latin typeface="Calibri"/>
                <a:cs typeface="Calibri"/>
              </a:rPr>
              <a:t>в </a:t>
            </a:r>
            <a:r>
              <a:rPr sz="1200" spc="145" dirty="0">
                <a:solidFill>
                  <a:srgbClr val="373D46"/>
                </a:solidFill>
                <a:latin typeface="Calibri"/>
                <a:cs typeface="Calibri"/>
              </a:rPr>
              <a:t>центр </a:t>
            </a:r>
            <a:r>
              <a:rPr sz="1200" spc="15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135" dirty="0">
                <a:solidFill>
                  <a:srgbClr val="373D46"/>
                </a:solidFill>
                <a:latin typeface="Calibri"/>
                <a:cs typeface="Calibri"/>
              </a:rPr>
              <a:t>образования	</a:t>
            </a:r>
            <a:r>
              <a:rPr sz="900" spc="160" dirty="0">
                <a:solidFill>
                  <a:srgbClr val="373D46"/>
                </a:solidFill>
                <a:latin typeface="Century Gothic"/>
                <a:cs typeface="Century Gothic"/>
              </a:rPr>
              <a:t>...................</a:t>
            </a:r>
            <a:r>
              <a:rPr sz="900" spc="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spc="150" dirty="0">
                <a:solidFill>
                  <a:srgbClr val="373D46"/>
                </a:solidFill>
                <a:latin typeface="Century Gothic"/>
                <a:cs typeface="Century Gothic"/>
              </a:rPr>
              <a:t>....................</a:t>
            </a:r>
            <a:r>
              <a:rPr sz="900" spc="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endParaRPr sz="900">
              <a:latin typeface="Century Gothic"/>
              <a:cs typeface="Century Gothic"/>
            </a:endParaRPr>
          </a:p>
          <a:p>
            <a:pPr marL="51435">
              <a:lnSpc>
                <a:spcPct val="100000"/>
              </a:lnSpc>
              <a:spcBef>
                <a:spcPts val="960"/>
              </a:spcBef>
            </a:pPr>
            <a:r>
              <a:rPr sz="1200" spc="160" dirty="0">
                <a:solidFill>
                  <a:srgbClr val="373D46"/>
                </a:solidFill>
                <a:latin typeface="Calibri"/>
                <a:cs typeface="Calibri"/>
              </a:rPr>
              <a:t>Таблички</a:t>
            </a:r>
            <a:r>
              <a:rPr sz="1200" spc="5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180" dirty="0">
                <a:solidFill>
                  <a:srgbClr val="373D46"/>
                </a:solidFill>
                <a:latin typeface="Calibri"/>
                <a:cs typeface="Calibri"/>
              </a:rPr>
              <a:t>и</a:t>
            </a:r>
            <a:r>
              <a:rPr sz="1200" spc="6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155" dirty="0">
                <a:solidFill>
                  <a:srgbClr val="373D46"/>
                </a:solidFill>
                <a:latin typeface="Calibri"/>
                <a:cs typeface="Calibri"/>
              </a:rPr>
              <a:t>стенды</a:t>
            </a:r>
            <a:r>
              <a:rPr sz="1200" spc="21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900" spc="165" dirty="0">
                <a:solidFill>
                  <a:srgbClr val="373D46"/>
                </a:solidFill>
                <a:latin typeface="Century Gothic"/>
                <a:cs typeface="Century Gothic"/>
              </a:rPr>
              <a:t>................................</a:t>
            </a:r>
            <a:r>
              <a:rPr sz="900" spc="-1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spc="17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200" spc="130" dirty="0">
                <a:solidFill>
                  <a:srgbClr val="373D46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  <a:p>
            <a:pPr marL="50800" marR="57150">
              <a:lnSpc>
                <a:spcPct val="100000"/>
              </a:lnSpc>
              <a:spcBef>
                <a:spcPts val="1015"/>
              </a:spcBef>
            </a:pPr>
            <a:r>
              <a:rPr sz="1200" spc="160" dirty="0">
                <a:solidFill>
                  <a:srgbClr val="373D46"/>
                </a:solidFill>
                <a:latin typeface="Calibri"/>
                <a:cs typeface="Calibri"/>
              </a:rPr>
              <a:t>Таблички </a:t>
            </a:r>
            <a:r>
              <a:rPr sz="1200" spc="180" dirty="0">
                <a:solidFill>
                  <a:srgbClr val="373D46"/>
                </a:solidFill>
                <a:latin typeface="Calibri"/>
                <a:cs typeface="Calibri"/>
              </a:rPr>
              <a:t>и </a:t>
            </a:r>
            <a:r>
              <a:rPr sz="1200" spc="125" dirty="0">
                <a:solidFill>
                  <a:srgbClr val="373D46"/>
                </a:solidFill>
                <a:latin typeface="Calibri"/>
                <a:cs typeface="Calibri"/>
              </a:rPr>
              <a:t>стенды. </a:t>
            </a:r>
            <a:r>
              <a:rPr sz="1200" spc="170" dirty="0">
                <a:solidFill>
                  <a:srgbClr val="373D46"/>
                </a:solidFill>
                <a:latin typeface="Calibri"/>
                <a:cs typeface="Calibri"/>
              </a:rPr>
              <a:t>Идеи </a:t>
            </a:r>
            <a:r>
              <a:rPr sz="1200" spc="165" dirty="0">
                <a:solidFill>
                  <a:srgbClr val="373D46"/>
                </a:solidFill>
                <a:latin typeface="Calibri"/>
                <a:cs typeface="Calibri"/>
              </a:rPr>
              <a:t>брендирования </a:t>
            </a:r>
            <a:r>
              <a:rPr sz="1200" spc="17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120" dirty="0">
                <a:solidFill>
                  <a:srgbClr val="373D46"/>
                </a:solidFill>
                <a:latin typeface="Calibri"/>
                <a:cs typeface="Calibri"/>
              </a:rPr>
              <a:t>стен.</a:t>
            </a:r>
            <a:r>
              <a:rPr sz="1200" spc="5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180" dirty="0">
                <a:solidFill>
                  <a:srgbClr val="373D46"/>
                </a:solidFill>
                <a:latin typeface="Calibri"/>
                <a:cs typeface="Calibri"/>
              </a:rPr>
              <a:t>Примеры</a:t>
            </a:r>
            <a:r>
              <a:rPr sz="1200" spc="5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155" dirty="0">
                <a:solidFill>
                  <a:srgbClr val="373D46"/>
                </a:solidFill>
                <a:latin typeface="Calibri"/>
                <a:cs typeface="Calibri"/>
              </a:rPr>
              <a:t>использования</a:t>
            </a:r>
            <a:r>
              <a:rPr sz="1200" spc="2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350" spc="240" baseline="3086" dirty="0">
                <a:solidFill>
                  <a:srgbClr val="373D46"/>
                </a:solidFill>
                <a:latin typeface="Century Gothic"/>
                <a:cs typeface="Century Gothic"/>
              </a:rPr>
              <a:t>................</a:t>
            </a:r>
            <a:r>
              <a:rPr sz="1350" spc="-104" baseline="3086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50" spc="30" baseline="3086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1800" spc="30" baseline="2314" dirty="0">
                <a:solidFill>
                  <a:srgbClr val="373D46"/>
                </a:solidFill>
                <a:latin typeface="Calibri"/>
                <a:cs typeface="Calibri"/>
              </a:rPr>
              <a:t>7</a:t>
            </a:r>
            <a:endParaRPr sz="1800" baseline="2314">
              <a:latin typeface="Calibri"/>
              <a:cs typeface="Calibri"/>
            </a:endParaRPr>
          </a:p>
          <a:p>
            <a:pPr marL="59690" marR="60960">
              <a:lnSpc>
                <a:spcPct val="106200"/>
              </a:lnSpc>
              <a:spcBef>
                <a:spcPts val="1130"/>
              </a:spcBef>
            </a:pPr>
            <a:r>
              <a:rPr sz="1200" spc="165" dirty="0">
                <a:solidFill>
                  <a:srgbClr val="373D46"/>
                </a:solidFill>
                <a:latin typeface="Calibri"/>
                <a:cs typeface="Calibri"/>
              </a:rPr>
              <a:t>Зонирование </a:t>
            </a:r>
            <a:r>
              <a:rPr sz="1200" spc="145" dirty="0">
                <a:solidFill>
                  <a:srgbClr val="373D46"/>
                </a:solidFill>
                <a:latin typeface="Calibri"/>
                <a:cs typeface="Calibri"/>
              </a:rPr>
              <a:t>образовательного </a:t>
            </a:r>
            <a:r>
              <a:rPr sz="1200" spc="15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800" spc="217" baseline="4629" dirty="0">
                <a:solidFill>
                  <a:srgbClr val="373D46"/>
                </a:solidFill>
                <a:latin typeface="Calibri"/>
                <a:cs typeface="Calibri"/>
              </a:rPr>
              <a:t>пространства.</a:t>
            </a:r>
            <a:r>
              <a:rPr sz="1800" spc="60" baseline="4629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800" spc="232" baseline="4629" dirty="0">
                <a:solidFill>
                  <a:srgbClr val="373D46"/>
                </a:solidFill>
                <a:latin typeface="Calibri"/>
                <a:cs typeface="Calibri"/>
              </a:rPr>
              <a:t>Подготовительный</a:t>
            </a:r>
            <a:r>
              <a:rPr sz="1800" spc="60" baseline="4629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800" spc="225" baseline="4629" dirty="0">
                <a:solidFill>
                  <a:srgbClr val="373D46"/>
                </a:solidFill>
                <a:latin typeface="Calibri"/>
                <a:cs typeface="Calibri"/>
              </a:rPr>
              <a:t>этап</a:t>
            </a:r>
            <a:r>
              <a:rPr sz="1800" spc="52" baseline="4629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350" spc="172" baseline="6172" dirty="0">
                <a:solidFill>
                  <a:srgbClr val="373D46"/>
                </a:solidFill>
                <a:latin typeface="Century Gothic"/>
                <a:cs typeface="Century Gothic"/>
              </a:rPr>
              <a:t>....</a:t>
            </a:r>
            <a:r>
              <a:rPr sz="1350" spc="-7" baseline="6172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50" spc="-44" baseline="9259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1200" spc="-30" dirty="0">
                <a:solidFill>
                  <a:srgbClr val="373D46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00"/>
              </a:spcBef>
            </a:pPr>
            <a:r>
              <a:rPr sz="1200" spc="150" dirty="0">
                <a:solidFill>
                  <a:srgbClr val="373D46"/>
                </a:solidFill>
                <a:latin typeface="Calibri"/>
                <a:cs typeface="Calibri"/>
              </a:rPr>
              <a:t>Зонирование.</a:t>
            </a:r>
            <a:r>
              <a:rPr sz="1200" spc="4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170" dirty="0">
                <a:solidFill>
                  <a:srgbClr val="373D46"/>
                </a:solidFill>
                <a:latin typeface="Calibri"/>
                <a:cs typeface="Calibri"/>
              </a:rPr>
              <a:t>Основные</a:t>
            </a:r>
            <a:r>
              <a:rPr sz="1200" spc="5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165" dirty="0">
                <a:solidFill>
                  <a:srgbClr val="373D46"/>
                </a:solidFill>
                <a:latin typeface="Calibri"/>
                <a:cs typeface="Calibri"/>
              </a:rPr>
              <a:t>принципы</a:t>
            </a:r>
            <a:r>
              <a:rPr sz="900" spc="165" dirty="0">
                <a:solidFill>
                  <a:srgbClr val="373D46"/>
                </a:solidFill>
                <a:latin typeface="Century Gothic"/>
                <a:cs typeface="Century Gothic"/>
              </a:rPr>
              <a:t>........</a:t>
            </a:r>
            <a:r>
              <a:rPr sz="900" spc="-1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spc="18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200" spc="130" dirty="0">
                <a:solidFill>
                  <a:srgbClr val="373D46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  <a:p>
            <a:pPr marL="50800" marR="46990">
              <a:lnSpc>
                <a:spcPts val="1300"/>
              </a:lnSpc>
              <a:spcBef>
                <a:spcPts val="1185"/>
              </a:spcBef>
            </a:pPr>
            <a:r>
              <a:rPr sz="1200" spc="170" dirty="0">
                <a:solidFill>
                  <a:srgbClr val="373D46"/>
                </a:solidFill>
                <a:latin typeface="Calibri"/>
                <a:cs typeface="Calibri"/>
              </a:rPr>
              <a:t>Основные </a:t>
            </a:r>
            <a:r>
              <a:rPr sz="1200" spc="180" dirty="0">
                <a:solidFill>
                  <a:srgbClr val="373D46"/>
                </a:solidFill>
                <a:latin typeface="Calibri"/>
                <a:cs typeface="Calibri"/>
              </a:rPr>
              <a:t>принципы </a:t>
            </a:r>
            <a:r>
              <a:rPr sz="1200" spc="165" dirty="0">
                <a:solidFill>
                  <a:srgbClr val="373D46"/>
                </a:solidFill>
                <a:latin typeface="Calibri"/>
                <a:cs typeface="Calibri"/>
              </a:rPr>
              <a:t>оформления </a:t>
            </a:r>
            <a:r>
              <a:rPr sz="1200" spc="17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800" spc="254" baseline="-6944" dirty="0">
                <a:solidFill>
                  <a:srgbClr val="373D46"/>
                </a:solidFill>
                <a:latin typeface="Calibri"/>
                <a:cs typeface="Calibri"/>
              </a:rPr>
              <a:t>помещений</a:t>
            </a:r>
            <a:r>
              <a:rPr sz="1800" spc="172" baseline="-6944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900" spc="170" dirty="0">
                <a:solidFill>
                  <a:srgbClr val="373D46"/>
                </a:solidFill>
                <a:latin typeface="Century Gothic"/>
                <a:cs typeface="Century Gothic"/>
              </a:rPr>
              <a:t>...........................................</a:t>
            </a:r>
            <a:r>
              <a:rPr sz="900" spc="-2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spc="-4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1200" spc="-40" dirty="0">
                <a:solidFill>
                  <a:srgbClr val="373D46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640"/>
              </a:spcBef>
            </a:pPr>
            <a:r>
              <a:rPr sz="1200" spc="180" dirty="0">
                <a:solidFill>
                  <a:srgbClr val="373D46"/>
                </a:solidFill>
                <a:latin typeface="Calibri"/>
                <a:cs typeface="Calibri"/>
              </a:rPr>
              <a:t>Фирменный</a:t>
            </a:r>
            <a:r>
              <a:rPr sz="1200" spc="8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150" dirty="0">
                <a:solidFill>
                  <a:srgbClr val="373D46"/>
                </a:solidFill>
                <a:latin typeface="Calibri"/>
                <a:cs typeface="Calibri"/>
              </a:rPr>
              <a:t>стиль</a:t>
            </a:r>
            <a:r>
              <a:rPr sz="1200" spc="3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900" spc="165" dirty="0">
                <a:solidFill>
                  <a:srgbClr val="373D46"/>
                </a:solidFill>
                <a:latin typeface="Century Gothic"/>
                <a:cs typeface="Century Gothic"/>
              </a:rPr>
              <a:t>.................................</a:t>
            </a:r>
            <a:r>
              <a:rPr sz="900" spc="1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spc="8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200" spc="-45" dirty="0">
                <a:solidFill>
                  <a:srgbClr val="373D46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725"/>
              </a:spcBef>
            </a:pPr>
            <a:r>
              <a:rPr sz="1200" spc="160" dirty="0">
                <a:solidFill>
                  <a:srgbClr val="373D46"/>
                </a:solidFill>
                <a:latin typeface="Calibri"/>
                <a:cs typeface="Calibri"/>
              </a:rPr>
              <a:t>Цвета</a:t>
            </a:r>
            <a:r>
              <a:rPr sz="1200" spc="2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160" dirty="0">
                <a:solidFill>
                  <a:srgbClr val="373D46"/>
                </a:solidFill>
                <a:latin typeface="Calibri"/>
                <a:cs typeface="Calibri"/>
              </a:rPr>
              <a:t>в</a:t>
            </a:r>
            <a:r>
              <a:rPr sz="1200" spc="2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spc="170" dirty="0">
                <a:solidFill>
                  <a:srgbClr val="373D46"/>
                </a:solidFill>
                <a:latin typeface="Calibri"/>
                <a:cs typeface="Calibri"/>
              </a:rPr>
              <a:t>интерьере</a:t>
            </a:r>
            <a:r>
              <a:rPr sz="900" spc="170" dirty="0">
                <a:solidFill>
                  <a:srgbClr val="373D46"/>
                </a:solidFill>
                <a:latin typeface="Century Gothic"/>
                <a:cs typeface="Century Gothic"/>
              </a:rPr>
              <a:t>.................................</a:t>
            </a:r>
            <a:r>
              <a:rPr sz="900" spc="-3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spc="3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200" spc="-45" dirty="0">
                <a:solidFill>
                  <a:srgbClr val="373D46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dirty="0"/>
              <a:t>Химическая</a:t>
            </a:r>
            <a:r>
              <a:rPr spc="-20" dirty="0"/>
              <a:t> </a:t>
            </a:r>
            <a:r>
              <a:rPr spc="-5" dirty="0"/>
              <a:t>лаборатория</a:t>
            </a:r>
          </a:p>
          <a:p>
            <a:pPr marL="20955" marR="9525" indent="13970">
              <a:lnSpc>
                <a:spcPts val="2340"/>
              </a:lnSpc>
              <a:spcBef>
                <a:spcPts val="220"/>
              </a:spcBef>
            </a:pPr>
            <a:r>
              <a:rPr sz="1200" b="0" spc="160" dirty="0">
                <a:solidFill>
                  <a:srgbClr val="373D46"/>
                </a:solidFill>
                <a:latin typeface="Calibri"/>
                <a:cs typeface="Calibri"/>
              </a:rPr>
              <a:t>Химическая</a:t>
            </a:r>
            <a:r>
              <a:rPr sz="1200" b="0" spc="4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b="0" spc="155" dirty="0">
                <a:solidFill>
                  <a:srgbClr val="373D46"/>
                </a:solidFill>
                <a:latin typeface="Calibri"/>
                <a:cs typeface="Calibri"/>
              </a:rPr>
              <a:t>лаборатория</a:t>
            </a:r>
            <a:r>
              <a:rPr sz="1200" b="0" spc="-4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spc="-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spc="-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spc="-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spc="-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spc="-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65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spc="-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1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spc="5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650" b="0" spc="1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650" b="0" spc="114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200" b="0" spc="15" dirty="0">
                <a:solidFill>
                  <a:srgbClr val="373D46"/>
                </a:solidFill>
                <a:latin typeface="Calibri"/>
                <a:cs typeface="Calibri"/>
              </a:rPr>
              <a:t>14 </a:t>
            </a:r>
            <a:r>
              <a:rPr sz="1200" b="0" spc="-26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800" b="0" spc="359" baseline="2314" dirty="0">
                <a:solidFill>
                  <a:srgbClr val="373D46"/>
                </a:solidFill>
                <a:latin typeface="Calibri"/>
                <a:cs typeface="Calibri"/>
              </a:rPr>
              <a:t>В</a:t>
            </a:r>
            <a:r>
              <a:rPr sz="1800" b="0" spc="254" baseline="2314" dirty="0">
                <a:solidFill>
                  <a:srgbClr val="373D46"/>
                </a:solidFill>
                <a:latin typeface="Calibri"/>
                <a:cs typeface="Calibri"/>
              </a:rPr>
              <a:t>и</a:t>
            </a:r>
            <a:r>
              <a:rPr sz="1800" b="0" spc="217" baseline="2314" dirty="0">
                <a:solidFill>
                  <a:srgbClr val="373D46"/>
                </a:solidFill>
                <a:latin typeface="Calibri"/>
                <a:cs typeface="Calibri"/>
              </a:rPr>
              <a:t>з</a:t>
            </a:r>
            <a:r>
              <a:rPr sz="1800" b="0" spc="179" baseline="2314" dirty="0">
                <a:solidFill>
                  <a:srgbClr val="373D46"/>
                </a:solidFill>
                <a:latin typeface="Calibri"/>
                <a:cs typeface="Calibri"/>
              </a:rPr>
              <a:t>у</a:t>
            </a:r>
            <a:r>
              <a:rPr sz="1800" b="0" spc="209" baseline="2314" dirty="0">
                <a:solidFill>
                  <a:srgbClr val="373D46"/>
                </a:solidFill>
                <a:latin typeface="Calibri"/>
                <a:cs typeface="Calibri"/>
              </a:rPr>
              <a:t>ал</a:t>
            </a:r>
            <a:r>
              <a:rPr sz="1800" b="0" spc="254" baseline="2314" dirty="0">
                <a:solidFill>
                  <a:srgbClr val="373D46"/>
                </a:solidFill>
                <a:latin typeface="Calibri"/>
                <a:cs typeface="Calibri"/>
              </a:rPr>
              <a:t>и</a:t>
            </a:r>
            <a:r>
              <a:rPr sz="1800" b="0" spc="240" baseline="2314" dirty="0">
                <a:solidFill>
                  <a:srgbClr val="373D46"/>
                </a:solidFill>
                <a:latin typeface="Calibri"/>
                <a:cs typeface="Calibri"/>
              </a:rPr>
              <a:t>зация</a:t>
            </a:r>
            <a:r>
              <a:rPr sz="1800" b="0" spc="75" baseline="2314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800" b="0" spc="240" baseline="2314" dirty="0">
                <a:solidFill>
                  <a:srgbClr val="373D46"/>
                </a:solidFill>
                <a:latin typeface="Calibri"/>
                <a:cs typeface="Calibri"/>
              </a:rPr>
              <a:t>химичес</a:t>
            </a:r>
            <a:r>
              <a:rPr sz="1800" b="0" spc="202" baseline="2314" dirty="0">
                <a:solidFill>
                  <a:srgbClr val="373D46"/>
                </a:solidFill>
                <a:latin typeface="Calibri"/>
                <a:cs typeface="Calibri"/>
              </a:rPr>
              <a:t>к</a:t>
            </a:r>
            <a:r>
              <a:rPr sz="1800" b="0" spc="240" baseline="2314" dirty="0">
                <a:solidFill>
                  <a:srgbClr val="373D46"/>
                </a:solidFill>
                <a:latin typeface="Calibri"/>
                <a:cs typeface="Calibri"/>
              </a:rPr>
              <a:t>ой</a:t>
            </a:r>
            <a:r>
              <a:rPr sz="1800" b="0" spc="75" baseline="2314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800" b="0" spc="217" baseline="2314" dirty="0">
                <a:solidFill>
                  <a:srgbClr val="373D46"/>
                </a:solidFill>
                <a:latin typeface="Calibri"/>
                <a:cs typeface="Calibri"/>
              </a:rPr>
              <a:t>лабо</a:t>
            </a:r>
            <a:r>
              <a:rPr sz="1800" b="0" spc="277" baseline="2314" dirty="0">
                <a:solidFill>
                  <a:srgbClr val="373D46"/>
                </a:solidFill>
                <a:latin typeface="Calibri"/>
                <a:cs typeface="Calibri"/>
              </a:rPr>
              <a:t>р</a:t>
            </a:r>
            <a:r>
              <a:rPr sz="1800" b="0" spc="195" baseline="2314" dirty="0">
                <a:solidFill>
                  <a:srgbClr val="373D46"/>
                </a:solidFill>
                <a:latin typeface="Calibri"/>
                <a:cs typeface="Calibri"/>
              </a:rPr>
              <a:t>а</a:t>
            </a:r>
            <a:r>
              <a:rPr sz="1800" b="0" spc="142" baseline="2314" dirty="0">
                <a:solidFill>
                  <a:srgbClr val="373D46"/>
                </a:solidFill>
                <a:latin typeface="Calibri"/>
                <a:cs typeface="Calibri"/>
              </a:rPr>
              <a:t>т</a:t>
            </a:r>
            <a:r>
              <a:rPr sz="1800" b="0" spc="262" baseline="2314" dirty="0">
                <a:solidFill>
                  <a:srgbClr val="373D46"/>
                </a:solidFill>
                <a:latin typeface="Calibri"/>
                <a:cs typeface="Calibri"/>
              </a:rPr>
              <a:t>ории</a:t>
            </a:r>
            <a:r>
              <a:rPr sz="1800" b="0" spc="-179" baseline="2314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350" b="0" spc="-89" baseline="3086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1350" b="0" baseline="3086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50" b="0" spc="-135" baseline="3086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200" b="0" spc="-45" dirty="0">
                <a:solidFill>
                  <a:srgbClr val="373D46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pc="-5" dirty="0"/>
              <a:t>Биологическая</a:t>
            </a:r>
            <a:r>
              <a:rPr spc="-15" dirty="0"/>
              <a:t> </a:t>
            </a:r>
            <a:r>
              <a:rPr spc="-5" dirty="0"/>
              <a:t>лаборатория</a:t>
            </a:r>
          </a:p>
          <a:p>
            <a:pPr marL="12700" marR="18415">
              <a:lnSpc>
                <a:spcPct val="142500"/>
              </a:lnSpc>
              <a:spcBef>
                <a:spcPts val="625"/>
              </a:spcBef>
            </a:pPr>
            <a:r>
              <a:rPr sz="1200" b="0" spc="160" dirty="0">
                <a:solidFill>
                  <a:srgbClr val="373D46"/>
                </a:solidFill>
                <a:latin typeface="Calibri"/>
                <a:cs typeface="Calibri"/>
              </a:rPr>
              <a:t>Биологическая</a:t>
            </a:r>
            <a:r>
              <a:rPr sz="1200" b="0" spc="6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b="0" spc="160" dirty="0">
                <a:solidFill>
                  <a:srgbClr val="373D46"/>
                </a:solidFill>
                <a:latin typeface="Calibri"/>
                <a:cs typeface="Calibri"/>
              </a:rPr>
              <a:t>лаборатория</a:t>
            </a:r>
            <a:r>
              <a:rPr sz="900" b="0" spc="160" dirty="0">
                <a:solidFill>
                  <a:srgbClr val="373D46"/>
                </a:solidFill>
                <a:latin typeface="Century Gothic"/>
                <a:cs typeface="Century Gothic"/>
              </a:rPr>
              <a:t>..................</a:t>
            </a:r>
            <a:r>
              <a:rPr sz="90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b="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b="0" spc="9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200" b="0" spc="-20" dirty="0">
                <a:solidFill>
                  <a:srgbClr val="373D46"/>
                </a:solidFill>
                <a:latin typeface="Calibri"/>
                <a:cs typeface="Calibri"/>
              </a:rPr>
              <a:t>16 </a:t>
            </a:r>
            <a:r>
              <a:rPr sz="1200" b="0" spc="-254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b="0" spc="160" dirty="0">
                <a:solidFill>
                  <a:srgbClr val="373D46"/>
                </a:solidFill>
                <a:latin typeface="Calibri"/>
                <a:cs typeface="Calibri"/>
              </a:rPr>
              <a:t>Визуализация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2559050" algn="l"/>
              </a:tabLst>
            </a:pPr>
            <a:r>
              <a:rPr sz="1200" b="0" spc="165" dirty="0">
                <a:solidFill>
                  <a:srgbClr val="373D46"/>
                </a:solidFill>
                <a:latin typeface="Calibri"/>
                <a:cs typeface="Calibri"/>
              </a:rPr>
              <a:t>би</a:t>
            </a:r>
            <a:r>
              <a:rPr sz="1200" b="0" spc="130" dirty="0">
                <a:solidFill>
                  <a:srgbClr val="373D46"/>
                </a:solidFill>
                <a:latin typeface="Calibri"/>
                <a:cs typeface="Calibri"/>
              </a:rPr>
              <a:t>о</a:t>
            </a:r>
            <a:r>
              <a:rPr sz="1200" b="0" spc="160" dirty="0">
                <a:solidFill>
                  <a:srgbClr val="373D46"/>
                </a:solidFill>
                <a:latin typeface="Calibri"/>
                <a:cs typeface="Calibri"/>
              </a:rPr>
              <a:t>логичес</a:t>
            </a:r>
            <a:r>
              <a:rPr sz="1200" b="0" spc="135" dirty="0">
                <a:solidFill>
                  <a:srgbClr val="373D46"/>
                </a:solidFill>
                <a:latin typeface="Calibri"/>
                <a:cs typeface="Calibri"/>
              </a:rPr>
              <a:t>к</a:t>
            </a:r>
            <a:r>
              <a:rPr sz="1200" b="0" spc="160" dirty="0">
                <a:solidFill>
                  <a:srgbClr val="373D46"/>
                </a:solidFill>
                <a:latin typeface="Calibri"/>
                <a:cs typeface="Calibri"/>
              </a:rPr>
              <a:t>ой</a:t>
            </a:r>
            <a:r>
              <a:rPr sz="1200" b="0" spc="5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b="0" spc="145" dirty="0">
                <a:solidFill>
                  <a:srgbClr val="373D46"/>
                </a:solidFill>
                <a:latin typeface="Calibri"/>
                <a:cs typeface="Calibri"/>
              </a:rPr>
              <a:t>лабо</a:t>
            </a:r>
            <a:r>
              <a:rPr sz="1200" b="0" spc="185" dirty="0">
                <a:solidFill>
                  <a:srgbClr val="373D46"/>
                </a:solidFill>
                <a:latin typeface="Calibri"/>
                <a:cs typeface="Calibri"/>
              </a:rPr>
              <a:t>р</a:t>
            </a:r>
            <a:r>
              <a:rPr sz="1200" b="0" spc="130" dirty="0">
                <a:solidFill>
                  <a:srgbClr val="373D46"/>
                </a:solidFill>
                <a:latin typeface="Calibri"/>
                <a:cs typeface="Calibri"/>
              </a:rPr>
              <a:t>а</a:t>
            </a:r>
            <a:r>
              <a:rPr sz="1200" b="0" spc="95" dirty="0">
                <a:solidFill>
                  <a:srgbClr val="373D46"/>
                </a:solidFill>
                <a:latin typeface="Calibri"/>
                <a:cs typeface="Calibri"/>
              </a:rPr>
              <a:t>т</a:t>
            </a:r>
            <a:r>
              <a:rPr sz="1200" b="0" spc="175" dirty="0">
                <a:solidFill>
                  <a:srgbClr val="373D46"/>
                </a:solidFill>
                <a:latin typeface="Calibri"/>
                <a:cs typeface="Calibri"/>
              </a:rPr>
              <a:t>ории</a:t>
            </a:r>
            <a:r>
              <a:rPr sz="1200" b="0" dirty="0">
                <a:solidFill>
                  <a:srgbClr val="373D46"/>
                </a:solidFill>
                <a:latin typeface="Calibri"/>
                <a:cs typeface="Calibri"/>
              </a:rPr>
              <a:t>	</a:t>
            </a:r>
            <a:r>
              <a:rPr sz="900" b="0" spc="175" dirty="0">
                <a:solidFill>
                  <a:srgbClr val="373D46"/>
                </a:solidFill>
                <a:latin typeface="Century Gothic"/>
                <a:cs typeface="Century Gothic"/>
              </a:rPr>
              <a:t>............</a:t>
            </a:r>
            <a:r>
              <a:rPr sz="900" b="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b="0" spc="-1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b="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b="0" spc="-1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b="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b="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b="0" spc="-1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200" b="0" spc="-30" dirty="0">
                <a:solidFill>
                  <a:srgbClr val="373D46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</a:pPr>
            <a:r>
              <a:rPr dirty="0"/>
              <a:t>Физическая</a:t>
            </a:r>
            <a:r>
              <a:rPr spc="-20" dirty="0"/>
              <a:t> </a:t>
            </a:r>
            <a:r>
              <a:rPr spc="-5" dirty="0"/>
              <a:t>лаборатория</a:t>
            </a:r>
          </a:p>
          <a:p>
            <a:pPr marL="22225" marR="52705">
              <a:lnSpc>
                <a:spcPct val="142900"/>
              </a:lnSpc>
              <a:spcBef>
                <a:spcPts val="185"/>
              </a:spcBef>
            </a:pPr>
            <a:r>
              <a:rPr sz="1200" b="0" spc="145" dirty="0">
                <a:solidFill>
                  <a:srgbClr val="373D46"/>
                </a:solidFill>
                <a:latin typeface="Calibri"/>
                <a:cs typeface="Calibri"/>
              </a:rPr>
              <a:t>Физическая</a:t>
            </a:r>
            <a:r>
              <a:rPr sz="1200" b="0" spc="-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b="0" spc="150" dirty="0">
                <a:solidFill>
                  <a:srgbClr val="373D46"/>
                </a:solidFill>
                <a:latin typeface="Calibri"/>
                <a:cs typeface="Calibri"/>
              </a:rPr>
              <a:t>лаборатории</a:t>
            </a:r>
            <a:r>
              <a:rPr sz="1200" b="0" spc="12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900" b="0" spc="165" dirty="0">
                <a:solidFill>
                  <a:srgbClr val="373D46"/>
                </a:solidFill>
                <a:latin typeface="Century Gothic"/>
                <a:cs typeface="Century Gothic"/>
              </a:rPr>
              <a:t>.....................</a:t>
            </a:r>
            <a:r>
              <a:rPr sz="900" b="0" spc="-1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b="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b="0" spc="3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b="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b="0" spc="-13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200" b="0" spc="-25" dirty="0">
                <a:solidFill>
                  <a:srgbClr val="373D46"/>
                </a:solidFill>
                <a:latin typeface="Calibri"/>
                <a:cs typeface="Calibri"/>
              </a:rPr>
              <a:t>18 </a:t>
            </a:r>
            <a:r>
              <a:rPr sz="1200" b="0" spc="-254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b="0" spc="160" dirty="0">
                <a:solidFill>
                  <a:srgbClr val="373D46"/>
                </a:solidFill>
                <a:latin typeface="Calibri"/>
                <a:cs typeface="Calibri"/>
              </a:rPr>
              <a:t>Визуализация</a:t>
            </a:r>
            <a:r>
              <a:rPr sz="1200" b="0" spc="4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b="0" spc="140" dirty="0">
                <a:solidFill>
                  <a:srgbClr val="373D46"/>
                </a:solidFill>
                <a:latin typeface="Calibri"/>
                <a:cs typeface="Calibri"/>
              </a:rPr>
              <a:t>физической</a:t>
            </a:r>
            <a:endParaRPr sz="120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spcBef>
                <a:spcPts val="60"/>
              </a:spcBef>
            </a:pPr>
            <a:r>
              <a:rPr sz="1200" b="0" spc="145" dirty="0">
                <a:solidFill>
                  <a:srgbClr val="373D46"/>
                </a:solidFill>
                <a:latin typeface="Calibri"/>
                <a:cs typeface="Calibri"/>
              </a:rPr>
              <a:t>лабо</a:t>
            </a:r>
            <a:r>
              <a:rPr sz="1200" b="0" spc="185" dirty="0">
                <a:solidFill>
                  <a:srgbClr val="373D46"/>
                </a:solidFill>
                <a:latin typeface="Calibri"/>
                <a:cs typeface="Calibri"/>
              </a:rPr>
              <a:t>р</a:t>
            </a:r>
            <a:r>
              <a:rPr sz="1200" b="0" spc="130" dirty="0">
                <a:solidFill>
                  <a:srgbClr val="373D46"/>
                </a:solidFill>
                <a:latin typeface="Calibri"/>
                <a:cs typeface="Calibri"/>
              </a:rPr>
              <a:t>а</a:t>
            </a:r>
            <a:r>
              <a:rPr sz="1200" b="0" spc="95" dirty="0">
                <a:solidFill>
                  <a:srgbClr val="373D46"/>
                </a:solidFill>
                <a:latin typeface="Calibri"/>
                <a:cs typeface="Calibri"/>
              </a:rPr>
              <a:t>т</a:t>
            </a:r>
            <a:r>
              <a:rPr sz="1200" b="0" spc="175" dirty="0">
                <a:solidFill>
                  <a:srgbClr val="373D46"/>
                </a:solidFill>
                <a:latin typeface="Calibri"/>
                <a:cs typeface="Calibri"/>
              </a:rPr>
              <a:t>ории</a:t>
            </a:r>
            <a:r>
              <a:rPr sz="1200" b="0" spc="-13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900" b="0" spc="175" dirty="0">
                <a:solidFill>
                  <a:srgbClr val="373D46"/>
                </a:solidFill>
                <a:latin typeface="Century Gothic"/>
                <a:cs typeface="Century Gothic"/>
              </a:rPr>
              <a:t>.......................................</a:t>
            </a:r>
            <a:r>
              <a:rPr sz="900" b="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b="0" spc="-1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b="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b="0" spc="-1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b="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b="0" spc="-4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200" b="0" spc="-20" dirty="0">
                <a:solidFill>
                  <a:srgbClr val="373D46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spcBef>
                <a:spcPts val="1060"/>
              </a:spcBef>
            </a:pPr>
            <a:r>
              <a:rPr spc="-5" dirty="0"/>
              <a:t>Рекреации</a:t>
            </a:r>
          </a:p>
          <a:p>
            <a:pPr marL="22225">
              <a:lnSpc>
                <a:spcPct val="100000"/>
              </a:lnSpc>
              <a:spcBef>
                <a:spcPts val="894"/>
              </a:spcBef>
              <a:tabLst>
                <a:tab pos="2557780" algn="l"/>
              </a:tabLst>
            </a:pPr>
            <a:r>
              <a:rPr sz="1200" b="0" spc="155" dirty="0">
                <a:solidFill>
                  <a:srgbClr val="373D46"/>
                </a:solidFill>
                <a:latin typeface="Calibri"/>
                <a:cs typeface="Calibri"/>
              </a:rPr>
              <a:t>Дополнительные</a:t>
            </a:r>
            <a:r>
              <a:rPr sz="1200" b="0" spc="5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b="0" spc="170" dirty="0">
                <a:solidFill>
                  <a:srgbClr val="373D46"/>
                </a:solidFill>
                <a:latin typeface="Calibri"/>
                <a:cs typeface="Calibri"/>
              </a:rPr>
              <a:t>помещения</a:t>
            </a:r>
            <a:r>
              <a:rPr sz="1200" b="0" dirty="0">
                <a:solidFill>
                  <a:srgbClr val="373D46"/>
                </a:solidFill>
                <a:latin typeface="Calibri"/>
                <a:cs typeface="Calibri"/>
              </a:rPr>
              <a:t>	</a:t>
            </a:r>
            <a:r>
              <a:rPr sz="900" b="0" spc="175" dirty="0">
                <a:solidFill>
                  <a:srgbClr val="373D46"/>
                </a:solidFill>
                <a:latin typeface="Century Gothic"/>
                <a:cs typeface="Century Gothic"/>
              </a:rPr>
              <a:t>............</a:t>
            </a:r>
            <a:r>
              <a:rPr sz="900" b="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b="0" spc="-1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b="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b="0" spc="7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b="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b="0" spc="-6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200" b="0" spc="75" dirty="0">
                <a:solidFill>
                  <a:srgbClr val="373D46"/>
                </a:solidFill>
                <a:latin typeface="Calibri"/>
                <a:cs typeface="Calibri"/>
              </a:rPr>
              <a:t>2</a:t>
            </a:r>
            <a:r>
              <a:rPr sz="1200" b="0" spc="190" dirty="0">
                <a:solidFill>
                  <a:srgbClr val="373D46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spcBef>
                <a:spcPts val="640"/>
              </a:spcBef>
              <a:tabLst>
                <a:tab pos="2329815" algn="l"/>
              </a:tabLst>
            </a:pPr>
            <a:r>
              <a:rPr sz="1200" b="0" spc="165" dirty="0">
                <a:solidFill>
                  <a:srgbClr val="373D46"/>
                </a:solidFill>
                <a:latin typeface="Calibri"/>
                <a:cs typeface="Calibri"/>
              </a:rPr>
              <a:t>Визуализация</a:t>
            </a:r>
            <a:r>
              <a:rPr sz="1200" b="0" spc="6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200" b="0" spc="165" dirty="0">
                <a:solidFill>
                  <a:srgbClr val="373D46"/>
                </a:solidFill>
                <a:latin typeface="Calibri"/>
                <a:cs typeface="Calibri"/>
              </a:rPr>
              <a:t>рекреации	</a:t>
            </a:r>
            <a:r>
              <a:rPr sz="900" b="0" spc="160" dirty="0">
                <a:solidFill>
                  <a:srgbClr val="373D46"/>
                </a:solidFill>
                <a:latin typeface="Century Gothic"/>
                <a:cs typeface="Century Gothic"/>
              </a:rPr>
              <a:t>..................</a:t>
            </a:r>
            <a:r>
              <a:rPr sz="900" b="0" spc="-2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900" b="0" spc="-60" dirty="0">
                <a:solidFill>
                  <a:srgbClr val="373D46"/>
                </a:solidFill>
                <a:latin typeface="Century Gothic"/>
                <a:cs typeface="Century Gothic"/>
              </a:rPr>
              <a:t>.</a:t>
            </a:r>
            <a:r>
              <a:rPr sz="900" b="0" spc="-3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200" b="0" spc="-45" dirty="0">
                <a:solidFill>
                  <a:srgbClr val="373D46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817" y="688853"/>
            <a:ext cx="4909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Дополнительные</a:t>
            </a:r>
            <a:r>
              <a:rPr spc="-90" dirty="0"/>
              <a:t> </a:t>
            </a:r>
            <a:r>
              <a:rPr dirty="0"/>
              <a:t>помещения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18111" y="6874316"/>
            <a:ext cx="217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20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3342" y="837717"/>
            <a:ext cx="14325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270" dirty="0">
                <a:solidFill>
                  <a:srgbClr val="3B4047"/>
                </a:solidFill>
                <a:latin typeface="Calibri"/>
                <a:cs typeface="Calibri"/>
              </a:rPr>
              <a:t>Би</a:t>
            </a:r>
            <a:r>
              <a:rPr sz="1700" b="1" spc="245" dirty="0">
                <a:solidFill>
                  <a:srgbClr val="3B4047"/>
                </a:solidFill>
                <a:latin typeface="Calibri"/>
                <a:cs typeface="Calibri"/>
              </a:rPr>
              <a:t>б</a:t>
            </a:r>
            <a:r>
              <a:rPr sz="1700" b="1" spc="229" dirty="0">
                <a:solidFill>
                  <a:srgbClr val="3B4047"/>
                </a:solidFill>
                <a:latin typeface="Calibri"/>
                <a:cs typeface="Calibri"/>
              </a:rPr>
              <a:t>ли</a:t>
            </a:r>
            <a:r>
              <a:rPr sz="1700" b="1" spc="195" dirty="0">
                <a:solidFill>
                  <a:srgbClr val="3B4047"/>
                </a:solidFill>
                <a:latin typeface="Calibri"/>
                <a:cs typeface="Calibri"/>
              </a:rPr>
              <a:t>о</a:t>
            </a:r>
            <a:r>
              <a:rPr sz="1700" b="1" spc="204" dirty="0">
                <a:solidFill>
                  <a:srgbClr val="3B4047"/>
                </a:solidFill>
                <a:latin typeface="Calibri"/>
                <a:cs typeface="Calibri"/>
              </a:rPr>
              <a:t>т</a:t>
            </a:r>
            <a:r>
              <a:rPr sz="1700" b="1" spc="245" dirty="0">
                <a:solidFill>
                  <a:srgbClr val="3B4047"/>
                </a:solidFill>
                <a:latin typeface="Calibri"/>
                <a:cs typeface="Calibri"/>
              </a:rPr>
              <a:t>е</a:t>
            </a:r>
            <a:r>
              <a:rPr sz="1700" b="1" spc="220" dirty="0">
                <a:solidFill>
                  <a:srgbClr val="3B4047"/>
                </a:solidFill>
                <a:latin typeface="Calibri"/>
                <a:cs typeface="Calibri"/>
              </a:rPr>
              <a:t>к</a:t>
            </a:r>
            <a:r>
              <a:rPr sz="1700" b="1" spc="185" dirty="0">
                <a:solidFill>
                  <a:srgbClr val="3B4047"/>
                </a:solidFill>
                <a:latin typeface="Calibri"/>
                <a:cs typeface="Calibri"/>
              </a:rPr>
              <a:t>а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93371" y="3934802"/>
            <a:ext cx="10648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235" dirty="0">
                <a:solidFill>
                  <a:srgbClr val="3B4047"/>
                </a:solidFill>
                <a:latin typeface="Calibri"/>
                <a:cs typeface="Calibri"/>
              </a:rPr>
              <a:t>К</a:t>
            </a:r>
            <a:r>
              <a:rPr sz="1700" b="1" spc="229" dirty="0">
                <a:solidFill>
                  <a:srgbClr val="3B4047"/>
                </a:solidFill>
                <a:latin typeface="Calibri"/>
                <a:cs typeface="Calibri"/>
              </a:rPr>
              <a:t>оридор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0984" y="3926598"/>
            <a:ext cx="13138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305" dirty="0">
                <a:solidFill>
                  <a:srgbClr val="3B4047"/>
                </a:solidFill>
                <a:latin typeface="Calibri"/>
                <a:cs typeface="Calibri"/>
              </a:rPr>
              <a:t>Р</a:t>
            </a:r>
            <a:r>
              <a:rPr sz="1700" b="1" spc="245" dirty="0">
                <a:solidFill>
                  <a:srgbClr val="3B4047"/>
                </a:solidFill>
                <a:latin typeface="Calibri"/>
                <a:cs typeface="Calibri"/>
              </a:rPr>
              <a:t>екр</a:t>
            </a:r>
            <a:r>
              <a:rPr sz="1700" b="1" spc="215" dirty="0">
                <a:solidFill>
                  <a:srgbClr val="3B4047"/>
                </a:solidFill>
                <a:latin typeface="Calibri"/>
                <a:cs typeface="Calibri"/>
              </a:rPr>
              <a:t>е</a:t>
            </a:r>
            <a:r>
              <a:rPr sz="1700" b="1" spc="225" dirty="0">
                <a:solidFill>
                  <a:srgbClr val="3B4047"/>
                </a:solidFill>
                <a:latin typeface="Calibri"/>
                <a:cs typeface="Calibri"/>
              </a:rPr>
              <a:t>ация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9677" y="4483109"/>
            <a:ext cx="2807519" cy="22624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321" y="4474552"/>
            <a:ext cx="3035326" cy="23393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9956" y="1250046"/>
            <a:ext cx="2900879" cy="242256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20886" y="1209286"/>
            <a:ext cx="5079365" cy="2303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6350" algn="just">
              <a:lnSpc>
                <a:spcPct val="104200"/>
              </a:lnSpc>
              <a:spcBef>
                <a:spcPts val="40"/>
              </a:spcBef>
            </a:pPr>
            <a:r>
              <a:rPr sz="1200" spc="240" dirty="0">
                <a:latin typeface="Calibri"/>
                <a:cs typeface="Calibri"/>
              </a:rPr>
              <a:t>В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60" dirty="0">
                <a:latin typeface="Calibri"/>
                <a:cs typeface="Calibri"/>
              </a:rPr>
              <a:t>функциональные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155" dirty="0">
                <a:latin typeface="Calibri"/>
                <a:cs typeface="Calibri"/>
              </a:rPr>
              <a:t>зоны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55" dirty="0">
                <a:latin typeface="Calibri"/>
                <a:cs typeface="Calibri"/>
              </a:rPr>
              <a:t>центра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«Точка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120" dirty="0">
                <a:latin typeface="Calibri"/>
                <a:cs typeface="Calibri"/>
              </a:rPr>
              <a:t>роста»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45" dirty="0">
                <a:latin typeface="Calibri"/>
                <a:cs typeface="Calibri"/>
              </a:rPr>
              <a:t>рекомендуется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50" dirty="0">
                <a:latin typeface="Calibri"/>
                <a:cs typeface="Calibri"/>
              </a:rPr>
              <a:t>включать </a:t>
            </a:r>
            <a:r>
              <a:rPr sz="1200" spc="145" dirty="0">
                <a:latin typeface="Calibri"/>
                <a:cs typeface="Calibri"/>
              </a:rPr>
              <a:t>рекреации, </a:t>
            </a:r>
            <a:r>
              <a:rPr sz="1200" spc="135" dirty="0">
                <a:latin typeface="Calibri"/>
                <a:cs typeface="Calibri"/>
              </a:rPr>
              <a:t>коридоры, библиотеки. </a:t>
            </a:r>
            <a:r>
              <a:rPr sz="1200" spc="170" dirty="0">
                <a:latin typeface="Calibri"/>
                <a:cs typeface="Calibri"/>
              </a:rPr>
              <a:t>Их </a:t>
            </a:r>
            <a:r>
              <a:rPr sz="1200" spc="150" dirty="0">
                <a:latin typeface="Calibri"/>
                <a:cs typeface="Calibri"/>
              </a:rPr>
              <a:t>можно </a:t>
            </a:r>
            <a:r>
              <a:rPr sz="1200" spc="155" dirty="0">
                <a:latin typeface="Calibri"/>
                <a:cs typeface="Calibri"/>
              </a:rPr>
              <a:t>пре- 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145" dirty="0">
                <a:latin typeface="Calibri"/>
                <a:cs typeface="Calibri"/>
              </a:rPr>
              <a:t>вратить </a:t>
            </a:r>
            <a:r>
              <a:rPr sz="1200" spc="160" dirty="0">
                <a:latin typeface="Calibri"/>
                <a:cs typeface="Calibri"/>
              </a:rPr>
              <a:t>в </a:t>
            </a:r>
            <a:r>
              <a:rPr sz="1200" spc="140" dirty="0">
                <a:latin typeface="Calibri"/>
                <a:cs typeface="Calibri"/>
              </a:rPr>
              <a:t>пространства, которые </a:t>
            </a:r>
            <a:r>
              <a:rPr sz="1200" spc="145" dirty="0">
                <a:latin typeface="Calibri"/>
                <a:cs typeface="Calibri"/>
              </a:rPr>
              <a:t>помогут </a:t>
            </a:r>
            <a:r>
              <a:rPr sz="1200" spc="155" dirty="0">
                <a:latin typeface="Calibri"/>
                <a:cs typeface="Calibri"/>
              </a:rPr>
              <a:t>ученикам </a:t>
            </a:r>
            <a:r>
              <a:rPr sz="1200" spc="180" dirty="0">
                <a:latin typeface="Calibri"/>
                <a:cs typeface="Calibri"/>
              </a:rPr>
              <a:t>и </a:t>
            </a:r>
            <a:r>
              <a:rPr sz="1200" spc="155" dirty="0">
                <a:latin typeface="Calibri"/>
                <a:cs typeface="Calibri"/>
              </a:rPr>
              <a:t>препо-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40" dirty="0">
                <a:latin typeface="Calibri"/>
                <a:cs typeface="Calibri"/>
              </a:rPr>
              <a:t>давателям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120" dirty="0">
                <a:latin typeface="Calibri"/>
                <a:cs typeface="Calibri"/>
              </a:rPr>
              <a:t>отдыхать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от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150" dirty="0">
                <a:latin typeface="Calibri"/>
                <a:cs typeface="Calibri"/>
              </a:rPr>
              <a:t>уроков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180" dirty="0">
                <a:latin typeface="Calibri"/>
                <a:cs typeface="Calibri"/>
              </a:rPr>
              <a:t>и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155" dirty="0">
                <a:latin typeface="Calibri"/>
                <a:cs typeface="Calibri"/>
              </a:rPr>
              <a:t>переключаться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175" dirty="0">
                <a:latin typeface="Calibri"/>
                <a:cs typeface="Calibri"/>
              </a:rPr>
              <a:t>с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140" dirty="0">
                <a:latin typeface="Calibri"/>
                <a:cs typeface="Calibri"/>
              </a:rPr>
              <a:t>одного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150" dirty="0">
                <a:latin typeface="Calibri"/>
                <a:cs typeface="Calibri"/>
              </a:rPr>
              <a:t>вида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45" dirty="0">
                <a:latin typeface="Calibri"/>
                <a:cs typeface="Calibri"/>
              </a:rPr>
              <a:t>деятельности</a:t>
            </a:r>
            <a:r>
              <a:rPr sz="1200" spc="150" dirty="0">
                <a:latin typeface="Calibri"/>
                <a:cs typeface="Calibri"/>
              </a:rPr>
              <a:t> на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другой.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160" dirty="0">
                <a:latin typeface="Calibri"/>
                <a:cs typeface="Calibri"/>
              </a:rPr>
              <a:t>Стены</a:t>
            </a:r>
            <a:r>
              <a:rPr sz="1200" spc="165" dirty="0">
                <a:latin typeface="Calibri"/>
                <a:cs typeface="Calibri"/>
              </a:rPr>
              <a:t> рекреаций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spc="180" dirty="0">
                <a:latin typeface="Calibri"/>
                <a:cs typeface="Calibri"/>
              </a:rPr>
              <a:t>и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spc="155" dirty="0">
                <a:latin typeface="Calibri"/>
                <a:cs typeface="Calibri"/>
              </a:rPr>
              <a:t>коридоров </a:t>
            </a:r>
            <a:r>
              <a:rPr sz="1200" spc="160" dirty="0">
                <a:latin typeface="Calibri"/>
                <a:cs typeface="Calibri"/>
              </a:rPr>
              <a:t> хорошо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135" dirty="0">
                <a:latin typeface="Calibri"/>
                <a:cs typeface="Calibri"/>
              </a:rPr>
              <a:t>подходят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145" dirty="0">
                <a:latin typeface="Calibri"/>
                <a:cs typeface="Calibri"/>
              </a:rPr>
              <a:t>для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155" dirty="0">
                <a:latin typeface="Calibri"/>
                <a:cs typeface="Calibri"/>
              </a:rPr>
              <a:t>демонстрации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160" dirty="0">
                <a:latin typeface="Calibri"/>
                <a:cs typeface="Calibri"/>
              </a:rPr>
              <a:t>ученических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работ,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ком-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60" dirty="0">
                <a:latin typeface="Calibri"/>
                <a:cs typeface="Calibri"/>
              </a:rPr>
              <a:t>муникации </a:t>
            </a:r>
            <a:r>
              <a:rPr sz="1200" spc="145" dirty="0">
                <a:latin typeface="Calibri"/>
                <a:cs typeface="Calibri"/>
              </a:rPr>
              <a:t>между </a:t>
            </a:r>
            <a:r>
              <a:rPr sz="1200" spc="155" dirty="0">
                <a:latin typeface="Calibri"/>
                <a:cs typeface="Calibri"/>
              </a:rPr>
              <a:t>учениками </a:t>
            </a:r>
            <a:r>
              <a:rPr sz="1200" spc="175" dirty="0">
                <a:latin typeface="Calibri"/>
                <a:cs typeface="Calibri"/>
              </a:rPr>
              <a:t>с </a:t>
            </a:r>
            <a:r>
              <a:rPr sz="1200" spc="160" dirty="0">
                <a:latin typeface="Calibri"/>
                <a:cs typeface="Calibri"/>
              </a:rPr>
              <a:t>помощью </a:t>
            </a:r>
            <a:r>
              <a:rPr sz="1200" spc="135" dirty="0">
                <a:latin typeface="Calibri"/>
                <a:cs typeface="Calibri"/>
              </a:rPr>
              <a:t>объявлений. </a:t>
            </a:r>
            <a:r>
              <a:rPr sz="1200" spc="170" dirty="0">
                <a:latin typeface="Calibri"/>
                <a:cs typeface="Calibri"/>
              </a:rPr>
              <a:t>Для 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этого </a:t>
            </a:r>
            <a:r>
              <a:rPr sz="1200" spc="145" dirty="0">
                <a:latin typeface="Calibri"/>
                <a:cs typeface="Calibri"/>
              </a:rPr>
              <a:t>рекомендуется использовать </a:t>
            </a:r>
            <a:r>
              <a:rPr sz="1200" spc="140" dirty="0">
                <a:latin typeface="Calibri"/>
                <a:cs typeface="Calibri"/>
              </a:rPr>
              <a:t>пробковые, </a:t>
            </a:r>
            <a:r>
              <a:rPr sz="1200" spc="150" dirty="0">
                <a:latin typeface="Calibri"/>
                <a:cs typeface="Calibri"/>
              </a:rPr>
              <a:t>грифельные, 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140" dirty="0">
                <a:latin typeface="Calibri"/>
                <a:cs typeface="Calibri"/>
              </a:rPr>
              <a:t>фетровые,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65" dirty="0">
                <a:latin typeface="Calibri"/>
                <a:cs typeface="Calibri"/>
              </a:rPr>
              <a:t>грифельные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80" dirty="0">
                <a:latin typeface="Calibri"/>
                <a:cs typeface="Calibri"/>
              </a:rPr>
              <a:t>и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60" dirty="0">
                <a:latin typeface="Calibri"/>
                <a:cs typeface="Calibri"/>
              </a:rPr>
              <a:t>маркерные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40" dirty="0">
                <a:latin typeface="Calibri"/>
                <a:cs typeface="Calibri"/>
              </a:rPr>
              <a:t>поверхности.</a:t>
            </a:r>
            <a:endParaRPr sz="1200">
              <a:latin typeface="Calibri"/>
              <a:cs typeface="Calibri"/>
            </a:endParaRPr>
          </a:p>
          <a:p>
            <a:pPr marL="12700" marR="5080" algn="just">
              <a:lnSpc>
                <a:spcPct val="104200"/>
              </a:lnSpc>
            </a:pPr>
            <a:r>
              <a:rPr sz="1200" spc="150" dirty="0">
                <a:latin typeface="Calibri"/>
                <a:cs typeface="Calibri"/>
              </a:rPr>
              <a:t>Библиотеку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45" dirty="0">
                <a:latin typeface="Calibri"/>
                <a:cs typeface="Calibri"/>
              </a:rPr>
              <a:t>рекомендуется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35" dirty="0">
                <a:latin typeface="Calibri"/>
                <a:cs typeface="Calibri"/>
              </a:rPr>
              <a:t>делать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55" dirty="0">
                <a:latin typeface="Calibri"/>
                <a:cs typeface="Calibri"/>
              </a:rPr>
              <a:t>общедоступным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55" dirty="0">
                <a:latin typeface="Calibri"/>
                <a:cs typeface="Calibri"/>
              </a:rPr>
              <a:t>простран-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45" dirty="0">
                <a:latin typeface="Calibri"/>
                <a:cs typeface="Calibri"/>
              </a:rPr>
              <a:t>ством </a:t>
            </a:r>
            <a:r>
              <a:rPr sz="1200" spc="150" dirty="0">
                <a:latin typeface="Calibri"/>
                <a:cs typeface="Calibri"/>
              </a:rPr>
              <a:t>на </a:t>
            </a:r>
            <a:r>
              <a:rPr sz="1200" spc="160" dirty="0">
                <a:latin typeface="Calibri"/>
                <a:cs typeface="Calibri"/>
              </a:rPr>
              <a:t>равне </a:t>
            </a:r>
            <a:r>
              <a:rPr sz="1200" spc="175" dirty="0">
                <a:latin typeface="Calibri"/>
                <a:cs typeface="Calibri"/>
              </a:rPr>
              <a:t>с </a:t>
            </a:r>
            <a:r>
              <a:rPr sz="1200" spc="150" dirty="0">
                <a:latin typeface="Calibri"/>
                <a:cs typeface="Calibri"/>
              </a:rPr>
              <a:t>рекреациями. </a:t>
            </a:r>
            <a:r>
              <a:rPr sz="1200" spc="155" dirty="0">
                <a:latin typeface="Calibri"/>
                <a:cs typeface="Calibri"/>
              </a:rPr>
              <a:t>Рассматривать </a:t>
            </a:r>
            <a:r>
              <a:rPr sz="1200" spc="145" dirty="0">
                <a:latin typeface="Calibri"/>
                <a:cs typeface="Calibri"/>
              </a:rPr>
              <a:t>библиотеку 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spc="135" dirty="0">
                <a:latin typeface="Calibri"/>
                <a:cs typeface="Calibri"/>
              </a:rPr>
              <a:t>следует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45" dirty="0">
                <a:latin typeface="Calibri"/>
                <a:cs typeface="Calibri"/>
              </a:rPr>
              <a:t>как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55" dirty="0">
                <a:latin typeface="Calibri"/>
                <a:cs typeface="Calibri"/>
              </a:rPr>
              <a:t>пространство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45" dirty="0">
                <a:latin typeface="Calibri"/>
                <a:cs typeface="Calibri"/>
              </a:rPr>
              <a:t>для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50" dirty="0">
                <a:latin typeface="Calibri"/>
                <a:cs typeface="Calibri"/>
              </a:rPr>
              <a:t>индивидуального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135" dirty="0">
                <a:latin typeface="Calibri"/>
                <a:cs typeface="Calibri"/>
              </a:rPr>
              <a:t>образования.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7845" y="6694742"/>
            <a:ext cx="25463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105" dirty="0">
                <a:latin typeface="Calibri"/>
                <a:cs typeface="Calibri"/>
              </a:rPr>
              <a:t>Данная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100" dirty="0">
                <a:latin typeface="Calibri"/>
                <a:cs typeface="Calibri"/>
              </a:rPr>
              <a:t>картинка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95" dirty="0">
                <a:latin typeface="Calibri"/>
                <a:cs typeface="Calibri"/>
              </a:rPr>
              <a:t>является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114" dirty="0">
                <a:latin typeface="Calibri"/>
                <a:cs typeface="Calibri"/>
              </a:rPr>
              <a:t>общей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110" dirty="0">
                <a:latin typeface="Calibri"/>
                <a:cs typeface="Calibri"/>
              </a:rPr>
              <a:t>концепцией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spc="114" dirty="0">
                <a:latin typeface="Calibri"/>
                <a:cs typeface="Calibri"/>
              </a:rPr>
              <a:t>с </a:t>
            </a:r>
            <a:r>
              <a:rPr sz="800" spc="100" dirty="0">
                <a:latin typeface="Calibri"/>
                <a:cs typeface="Calibri"/>
              </a:rPr>
              <a:t>идеями </a:t>
            </a:r>
            <a:r>
              <a:rPr sz="800" spc="95" dirty="0">
                <a:latin typeface="Calibri"/>
                <a:cs typeface="Calibri"/>
              </a:rPr>
              <a:t>для реализации. </a:t>
            </a:r>
            <a:r>
              <a:rPr sz="800" spc="105" dirty="0">
                <a:latin typeface="Calibri"/>
                <a:cs typeface="Calibri"/>
              </a:rPr>
              <a:t>Представленное 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spc="95" dirty="0">
                <a:latin typeface="Calibri"/>
                <a:cs typeface="Calibri"/>
              </a:rPr>
              <a:t>оборудование </a:t>
            </a:r>
            <a:r>
              <a:rPr sz="800" spc="120" dirty="0">
                <a:latin typeface="Calibri"/>
                <a:cs typeface="Calibri"/>
              </a:rPr>
              <a:t>и </a:t>
            </a:r>
            <a:r>
              <a:rPr sz="800" spc="100" dirty="0">
                <a:latin typeface="Calibri"/>
                <a:cs typeface="Calibri"/>
              </a:rPr>
              <a:t>комплектация </a:t>
            </a:r>
            <a:r>
              <a:rPr sz="800" spc="95" dirty="0">
                <a:latin typeface="Calibri"/>
                <a:cs typeface="Calibri"/>
              </a:rPr>
              <a:t>могут </a:t>
            </a:r>
            <a:r>
              <a:rPr sz="800" spc="100" dirty="0">
                <a:latin typeface="Calibri"/>
                <a:cs typeface="Calibri"/>
              </a:rPr>
              <a:t> </a:t>
            </a:r>
            <a:r>
              <a:rPr sz="800" spc="90" dirty="0">
                <a:latin typeface="Calibri"/>
                <a:cs typeface="Calibri"/>
              </a:rPr>
              <a:t>отличаться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от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90" dirty="0">
                <a:latin typeface="Calibri"/>
                <a:cs typeface="Calibri"/>
              </a:rPr>
              <a:t>ваших.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1317" y="688853"/>
            <a:ext cx="4281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Визуализация</a:t>
            </a:r>
            <a:r>
              <a:rPr spc="-85" dirty="0"/>
              <a:t> </a:t>
            </a:r>
            <a:r>
              <a:rPr dirty="0"/>
              <a:t>рекреации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8227" y="2279852"/>
            <a:ext cx="3821635" cy="18890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08378" y="4706697"/>
            <a:ext cx="19792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254" dirty="0">
                <a:solidFill>
                  <a:srgbClr val="3B4047"/>
                </a:solidFill>
                <a:latin typeface="Calibri"/>
                <a:cs typeface="Calibri"/>
              </a:rPr>
              <a:t>Акцентный</a:t>
            </a:r>
            <a:r>
              <a:rPr sz="1700" b="1" spc="4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25" dirty="0">
                <a:solidFill>
                  <a:srgbClr val="3B4047"/>
                </a:solidFill>
                <a:latin typeface="Calibri"/>
                <a:cs typeface="Calibri"/>
              </a:rPr>
              <a:t>цвет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4482" y="1645451"/>
            <a:ext cx="30746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229" dirty="0">
                <a:solidFill>
                  <a:srgbClr val="3B4047"/>
                </a:solidFill>
                <a:latin typeface="Calibri"/>
                <a:cs typeface="Calibri"/>
              </a:rPr>
              <a:t>Базовые</a:t>
            </a:r>
            <a:r>
              <a:rPr sz="1700" b="1" spc="6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29" dirty="0">
                <a:solidFill>
                  <a:srgbClr val="3B4047"/>
                </a:solidFill>
                <a:latin typeface="Calibri"/>
                <a:cs typeface="Calibri"/>
              </a:rPr>
              <a:t>светлые</a:t>
            </a:r>
            <a:r>
              <a:rPr sz="1700" b="1" spc="6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700" b="1" spc="229" dirty="0">
                <a:solidFill>
                  <a:srgbClr val="3B4047"/>
                </a:solidFill>
                <a:latin typeface="Calibri"/>
                <a:cs typeface="Calibri"/>
              </a:rPr>
              <a:t>оттенки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257" y="2105142"/>
            <a:ext cx="5345013" cy="36346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5733" y="5194411"/>
            <a:ext cx="2596654" cy="8885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36510" y="6789472"/>
            <a:ext cx="140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373D46"/>
                </a:solidFill>
                <a:latin typeface="Montserrat SemiBold"/>
                <a:cs typeface="Montserrat SemiBold"/>
              </a:rPr>
              <a:t>21</a:t>
            </a:r>
            <a:endParaRPr sz="12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873008" y="6830477"/>
            <a:ext cx="181610" cy="27051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525"/>
              </a:spcBef>
            </a:pPr>
            <a:fld id="{81D60167-4931-47E6-BA6A-407CBD079E47}" type="slidenum"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3</a:t>
            </a:fld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650" y="693142"/>
            <a:ext cx="8190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E2000A"/>
                </a:solidFill>
              </a:rPr>
              <a:t>Что</a:t>
            </a:r>
            <a:r>
              <a:rPr spc="-15" dirty="0">
                <a:solidFill>
                  <a:srgbClr val="E2000A"/>
                </a:solidFill>
              </a:rPr>
              <a:t> </a:t>
            </a:r>
            <a:r>
              <a:rPr spc="-10" dirty="0">
                <a:solidFill>
                  <a:srgbClr val="E2000A"/>
                </a:solidFill>
              </a:rPr>
              <a:t>такое</a:t>
            </a:r>
            <a:r>
              <a:rPr spc="-15" dirty="0">
                <a:solidFill>
                  <a:srgbClr val="E2000A"/>
                </a:solidFill>
              </a:rPr>
              <a:t> </a:t>
            </a:r>
            <a:r>
              <a:rPr dirty="0">
                <a:solidFill>
                  <a:srgbClr val="E2000A"/>
                </a:solidFill>
              </a:rPr>
              <a:t>образовательный</a:t>
            </a:r>
            <a:r>
              <a:rPr spc="-15" dirty="0">
                <a:solidFill>
                  <a:srgbClr val="E2000A"/>
                </a:solidFill>
              </a:rPr>
              <a:t> </a:t>
            </a:r>
            <a:r>
              <a:rPr dirty="0">
                <a:solidFill>
                  <a:srgbClr val="E2000A"/>
                </a:solidFill>
              </a:rPr>
              <a:t>центр</a:t>
            </a:r>
            <a:r>
              <a:rPr spc="-15" dirty="0">
                <a:solidFill>
                  <a:srgbClr val="E2000A"/>
                </a:solidFill>
              </a:rPr>
              <a:t> </a:t>
            </a:r>
            <a:r>
              <a:rPr spc="-35" dirty="0">
                <a:solidFill>
                  <a:srgbClr val="E2000A"/>
                </a:solidFill>
              </a:rPr>
              <a:t>«Точка</a:t>
            </a:r>
            <a:r>
              <a:rPr spc="-15" dirty="0">
                <a:solidFill>
                  <a:srgbClr val="E2000A"/>
                </a:solidFill>
              </a:rPr>
              <a:t> </a:t>
            </a:r>
            <a:r>
              <a:rPr spc="-20" dirty="0">
                <a:solidFill>
                  <a:srgbClr val="E2000A"/>
                </a:solidFill>
              </a:rPr>
              <a:t>Роста»?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6083" y="1231505"/>
            <a:ext cx="7324090" cy="220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300" b="1" spc="-20" dirty="0">
                <a:solidFill>
                  <a:srgbClr val="373D46"/>
                </a:solidFill>
                <a:latin typeface="Montserrat SemiBold"/>
                <a:cs typeface="Montserrat SemiBold"/>
              </a:rPr>
              <a:t>«Точка</a:t>
            </a:r>
            <a:r>
              <a:rPr sz="1300" b="1" spc="31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spc="-5" dirty="0">
                <a:solidFill>
                  <a:srgbClr val="373D46"/>
                </a:solidFill>
                <a:latin typeface="Montserrat SemiBold"/>
                <a:cs typeface="Montserrat SemiBold"/>
              </a:rPr>
              <a:t>Роста»</a:t>
            </a:r>
            <a:r>
              <a:rPr sz="1300" b="1" spc="34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-</a:t>
            </a:r>
            <a:r>
              <a:rPr sz="1300" b="1" spc="34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это</a:t>
            </a:r>
            <a:r>
              <a:rPr sz="1300" b="1" spc="34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федеральная</a:t>
            </a:r>
            <a:r>
              <a:rPr sz="1300" b="1" spc="34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сеть</a:t>
            </a:r>
            <a:r>
              <a:rPr sz="1300" b="1" spc="34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центров</a:t>
            </a:r>
            <a:r>
              <a:rPr sz="1300" b="1" spc="34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образования</a:t>
            </a:r>
            <a:r>
              <a:rPr sz="1300" b="1" spc="34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цифрового,</a:t>
            </a:r>
            <a:r>
              <a:rPr sz="1300" b="1" spc="34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есте- </a:t>
            </a:r>
            <a:r>
              <a:rPr sz="1300" b="1" spc="-35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ственнонаучного, технического и гуманитарного профилей, организованная в </a:t>
            </a:r>
            <a:r>
              <a:rPr sz="1300" b="1" spc="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рамках</a:t>
            </a:r>
            <a:r>
              <a:rPr sz="1300" b="1" spc="-5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проекта</a:t>
            </a:r>
            <a:r>
              <a:rPr sz="1300" b="1" spc="-5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spc="-20" dirty="0">
                <a:solidFill>
                  <a:srgbClr val="373D46"/>
                </a:solidFill>
                <a:latin typeface="Montserrat SemiBold"/>
                <a:cs typeface="Montserrat SemiBold"/>
              </a:rPr>
              <a:t>«</a:t>
            </a:r>
            <a:r>
              <a:rPr sz="1300" b="1" spc="-75" dirty="0">
                <a:solidFill>
                  <a:srgbClr val="373D46"/>
                </a:solidFill>
                <a:latin typeface="Montserrat SemiBold"/>
                <a:cs typeface="Montserrat SemiBold"/>
              </a:rPr>
              <a:t>Современна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я</a:t>
            </a:r>
            <a:r>
              <a:rPr sz="1300" b="1" spc="-18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spc="-75" dirty="0">
                <a:solidFill>
                  <a:srgbClr val="373D46"/>
                </a:solidFill>
                <a:latin typeface="Montserrat SemiBold"/>
                <a:cs typeface="Montserrat SemiBold"/>
              </a:rPr>
              <a:t>школа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».</a:t>
            </a:r>
            <a:r>
              <a:rPr sz="1300" b="1" spc="-5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Создается</a:t>
            </a:r>
            <a:r>
              <a:rPr sz="1300" b="1" spc="-5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на</a:t>
            </a:r>
            <a:r>
              <a:rPr sz="1300" b="1" spc="-5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базе</a:t>
            </a:r>
            <a:r>
              <a:rPr sz="1300" b="1" spc="-5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сельских</a:t>
            </a:r>
            <a:r>
              <a:rPr sz="1300" b="1" spc="-5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школ</a:t>
            </a:r>
            <a:r>
              <a:rPr sz="1300" b="1" spc="-5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и</a:t>
            </a:r>
            <a:r>
              <a:rPr sz="1300" b="1" spc="-5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общеоб-  разовательных учреждений малых городов численностью до 60 тыс. человек. </a:t>
            </a:r>
            <a:r>
              <a:rPr sz="1300" b="1" spc="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Центры являются структурными подразделениями </a:t>
            </a:r>
            <a:r>
              <a:rPr sz="1300" b="1" dirty="0" err="1">
                <a:solidFill>
                  <a:srgbClr val="373D46"/>
                </a:solidFill>
                <a:latin typeface="Montserrat SemiBold"/>
                <a:cs typeface="Montserrat SemiBold"/>
              </a:rPr>
              <a:t>образовательных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 err="1" smtClean="0">
                <a:solidFill>
                  <a:srgbClr val="373D46"/>
                </a:solidFill>
                <a:latin typeface="Montserrat SemiBold"/>
                <a:cs typeface="Montserrat SemiBold"/>
              </a:rPr>
              <a:t>организаций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. Призваны обеспечить высокий уровень образования, дать </a:t>
            </a:r>
            <a:r>
              <a:rPr sz="1300" b="1" dirty="0" err="1">
                <a:solidFill>
                  <a:srgbClr val="373D46"/>
                </a:solidFill>
                <a:latin typeface="Montserrat SemiBold"/>
                <a:cs typeface="Montserrat SemiBold"/>
              </a:rPr>
              <a:t>равные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 err="1" smtClean="0">
                <a:solidFill>
                  <a:srgbClr val="373D46"/>
                </a:solidFill>
                <a:latin typeface="Montserrat SemiBold"/>
                <a:cs typeface="Montserrat SemiBold"/>
              </a:rPr>
              <a:t>возможности</a:t>
            </a:r>
            <a:r>
              <a:rPr sz="1300" b="1" spc="-5" dirty="0" smtClean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для</a:t>
            </a:r>
            <a:r>
              <a:rPr sz="1300" b="1" spc="-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обучения</a:t>
            </a:r>
            <a:r>
              <a:rPr sz="1300" b="1" spc="-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всех</a:t>
            </a:r>
            <a:r>
              <a:rPr sz="1300" b="1" spc="-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детей в</a:t>
            </a:r>
            <a:r>
              <a:rPr sz="1300" b="1" spc="-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независимости</a:t>
            </a:r>
            <a:r>
              <a:rPr sz="1300" b="1" spc="-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от</a:t>
            </a:r>
            <a:r>
              <a:rPr sz="1300" b="1" spc="-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места</a:t>
            </a:r>
            <a:r>
              <a:rPr sz="1300" b="1" spc="-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их проживания.</a:t>
            </a:r>
            <a:endParaRPr sz="1300" dirty="0">
              <a:latin typeface="Montserrat SemiBold"/>
              <a:cs typeface="Montserrat SemiBold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Центр </a:t>
            </a:r>
            <a:r>
              <a:rPr sz="1300" b="1" spc="-20" dirty="0">
                <a:solidFill>
                  <a:srgbClr val="373D46"/>
                </a:solidFill>
                <a:latin typeface="Montserrat SemiBold"/>
                <a:cs typeface="Montserrat SemiBold"/>
              </a:rPr>
              <a:t>«Точка </a:t>
            </a:r>
            <a:r>
              <a:rPr sz="1300" b="1" spc="-5" dirty="0">
                <a:solidFill>
                  <a:srgbClr val="373D46"/>
                </a:solidFill>
                <a:latin typeface="Montserrat SemiBold"/>
                <a:cs typeface="Montserrat SemiBold"/>
              </a:rPr>
              <a:t>Роста»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в школе предназначен для реализации основных образова- </a:t>
            </a:r>
            <a:r>
              <a:rPr sz="1300" b="1" spc="-34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тельных</a:t>
            </a:r>
            <a:r>
              <a:rPr sz="1300" b="1" spc="-7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программ</a:t>
            </a:r>
            <a:r>
              <a:rPr sz="1300" b="1" spc="-6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по</a:t>
            </a:r>
            <a:r>
              <a:rPr sz="1300" b="1" spc="-7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предметным</a:t>
            </a:r>
            <a:r>
              <a:rPr sz="1300" b="1" spc="-6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областям,</a:t>
            </a:r>
            <a:r>
              <a:rPr sz="1300" b="1" spc="-7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а</a:t>
            </a:r>
            <a:r>
              <a:rPr sz="1300" b="1" spc="-6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также</a:t>
            </a:r>
            <a:r>
              <a:rPr sz="1300" b="1" spc="-7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 err="1">
                <a:solidFill>
                  <a:srgbClr val="373D46"/>
                </a:solidFill>
                <a:latin typeface="Montserrat SemiBold"/>
                <a:cs typeface="Montserrat SemiBold"/>
              </a:rPr>
              <a:t>дополнительного</a:t>
            </a:r>
            <a:r>
              <a:rPr sz="1300" b="1" spc="-6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 err="1" smtClean="0">
                <a:solidFill>
                  <a:srgbClr val="373D46"/>
                </a:solidFill>
                <a:latin typeface="Montserrat SemiBold"/>
                <a:cs typeface="Montserrat SemiBold"/>
              </a:rPr>
              <a:t>образования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.</a:t>
            </a:r>
            <a:r>
              <a:rPr sz="1300" b="1" spc="-3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Главной</a:t>
            </a:r>
            <a:r>
              <a:rPr sz="1300" b="1" spc="-3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целью</a:t>
            </a:r>
            <a:r>
              <a:rPr sz="1300" b="1" spc="-3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создания</a:t>
            </a:r>
            <a:r>
              <a:rPr sz="1300" b="1" spc="-3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образовательных</a:t>
            </a:r>
            <a:r>
              <a:rPr sz="1300" b="1" spc="-3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центров</a:t>
            </a:r>
            <a:r>
              <a:rPr sz="1300" b="1" spc="-3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является</a:t>
            </a:r>
            <a:r>
              <a:rPr sz="1300" b="1" spc="-3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формирование </a:t>
            </a:r>
            <a:r>
              <a:rPr sz="1300" b="1" spc="-34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у</a:t>
            </a:r>
            <a:r>
              <a:rPr sz="1300" b="1" spc="-1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обучающихся</a:t>
            </a:r>
            <a:r>
              <a:rPr sz="1300" b="1" spc="-1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необходимых</a:t>
            </a:r>
            <a:r>
              <a:rPr sz="1300" b="1" spc="-1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навыков</a:t>
            </a:r>
            <a:r>
              <a:rPr sz="1300" b="1" spc="-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по</a:t>
            </a:r>
            <a:r>
              <a:rPr sz="1300" b="1" spc="-1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вышеперечисленным</a:t>
            </a:r>
            <a:r>
              <a:rPr sz="1300" b="1" spc="-1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дисциплинам.</a:t>
            </a:r>
            <a:endParaRPr sz="1300" dirty="0">
              <a:latin typeface="Montserrat SemiBold"/>
              <a:cs typeface="Montserrat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6390" y="3663427"/>
            <a:ext cx="3518535" cy="279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1300" spc="65" dirty="0">
                <a:solidFill>
                  <a:srgbClr val="373D46"/>
                </a:solidFill>
                <a:latin typeface="Century Gothic"/>
                <a:cs typeface="Century Gothic"/>
              </a:rPr>
              <a:t>Центр </a:t>
            </a:r>
            <a:r>
              <a:rPr sz="1300" spc="50" dirty="0">
                <a:solidFill>
                  <a:srgbClr val="373D46"/>
                </a:solidFill>
                <a:latin typeface="Century Gothic"/>
                <a:cs typeface="Century Gothic"/>
              </a:rPr>
              <a:t>«Точка </a:t>
            </a:r>
            <a:r>
              <a:rPr sz="1300" spc="5" dirty="0">
                <a:solidFill>
                  <a:srgbClr val="373D46"/>
                </a:solidFill>
                <a:latin typeface="Century Gothic"/>
                <a:cs typeface="Century Gothic"/>
              </a:rPr>
              <a:t>Роста»</a:t>
            </a:r>
            <a:r>
              <a:rPr sz="1300" spc="1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180" dirty="0">
                <a:solidFill>
                  <a:srgbClr val="373D46"/>
                </a:solidFill>
                <a:latin typeface="Century Gothic"/>
                <a:cs typeface="Century Gothic"/>
              </a:rPr>
              <a:t>в </a:t>
            </a:r>
            <a:r>
              <a:rPr sz="1300" spc="20" dirty="0">
                <a:solidFill>
                  <a:srgbClr val="373D46"/>
                </a:solidFill>
                <a:latin typeface="Century Gothic"/>
                <a:cs typeface="Century Gothic"/>
              </a:rPr>
              <a:t>школе предна- </a:t>
            </a:r>
            <a:r>
              <a:rPr sz="1300" spc="2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55" dirty="0">
                <a:solidFill>
                  <a:srgbClr val="373D46"/>
                </a:solidFill>
                <a:latin typeface="Century Gothic"/>
                <a:cs typeface="Century Gothic"/>
              </a:rPr>
              <a:t>значен</a:t>
            </a:r>
            <a:r>
              <a:rPr sz="1300" spc="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120" dirty="0">
                <a:solidFill>
                  <a:srgbClr val="373D46"/>
                </a:solidFill>
                <a:latin typeface="Century Gothic"/>
                <a:cs typeface="Century Gothic"/>
              </a:rPr>
              <a:t>для</a:t>
            </a:r>
            <a:r>
              <a:rPr sz="1300" spc="1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25" dirty="0">
                <a:solidFill>
                  <a:srgbClr val="373D46"/>
                </a:solidFill>
                <a:latin typeface="Century Gothic"/>
                <a:cs typeface="Century Gothic"/>
              </a:rPr>
              <a:t>реализации</a:t>
            </a:r>
            <a:r>
              <a:rPr sz="1300" spc="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50" dirty="0">
                <a:solidFill>
                  <a:srgbClr val="373D46"/>
                </a:solidFill>
                <a:latin typeface="Century Gothic"/>
                <a:cs typeface="Century Gothic"/>
              </a:rPr>
              <a:t>основных</a:t>
            </a:r>
            <a:r>
              <a:rPr sz="1300" spc="1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-20" dirty="0">
                <a:solidFill>
                  <a:srgbClr val="373D46"/>
                </a:solidFill>
                <a:latin typeface="Century Gothic"/>
                <a:cs typeface="Century Gothic"/>
              </a:rPr>
              <a:t>обра- </a:t>
            </a:r>
            <a:r>
              <a:rPr sz="1300" spc="-35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70" dirty="0">
                <a:solidFill>
                  <a:srgbClr val="373D46"/>
                </a:solidFill>
                <a:latin typeface="Century Gothic"/>
                <a:cs typeface="Century Gothic"/>
              </a:rPr>
              <a:t>зовательных </a:t>
            </a:r>
            <a:r>
              <a:rPr sz="1300" spc="-20" dirty="0">
                <a:solidFill>
                  <a:srgbClr val="373D46"/>
                </a:solidFill>
                <a:latin typeface="Century Gothic"/>
                <a:cs typeface="Century Gothic"/>
              </a:rPr>
              <a:t>программ </a:t>
            </a:r>
            <a:r>
              <a:rPr sz="1300" spc="35" dirty="0">
                <a:solidFill>
                  <a:srgbClr val="373D46"/>
                </a:solidFill>
                <a:latin typeface="Century Gothic"/>
                <a:cs typeface="Century Gothic"/>
              </a:rPr>
              <a:t>по </a:t>
            </a:r>
            <a:r>
              <a:rPr sz="1300" spc="20" dirty="0">
                <a:solidFill>
                  <a:srgbClr val="373D46"/>
                </a:solidFill>
                <a:latin typeface="Century Gothic"/>
                <a:cs typeface="Century Gothic"/>
              </a:rPr>
              <a:t>предметным </a:t>
            </a:r>
            <a:r>
              <a:rPr sz="1300" spc="-34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73D46"/>
                </a:solidFill>
                <a:latin typeface="Century Gothic"/>
                <a:cs typeface="Century Gothic"/>
              </a:rPr>
              <a:t>областям, </a:t>
            </a:r>
            <a:r>
              <a:rPr sz="1300" spc="-135" dirty="0">
                <a:solidFill>
                  <a:srgbClr val="373D46"/>
                </a:solidFill>
                <a:latin typeface="Century Gothic"/>
                <a:cs typeface="Century Gothic"/>
              </a:rPr>
              <a:t>а</a:t>
            </a:r>
            <a:r>
              <a:rPr sz="1300" spc="-13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20" dirty="0">
                <a:solidFill>
                  <a:srgbClr val="373D46"/>
                </a:solidFill>
                <a:latin typeface="Century Gothic"/>
                <a:cs typeface="Century Gothic"/>
              </a:rPr>
              <a:t>также </a:t>
            </a:r>
            <a:r>
              <a:rPr sz="1300" spc="60" dirty="0">
                <a:solidFill>
                  <a:srgbClr val="373D46"/>
                </a:solidFill>
                <a:latin typeface="Century Gothic"/>
                <a:cs typeface="Century Gothic"/>
              </a:rPr>
              <a:t>дополнительного </a:t>
            </a:r>
            <a:r>
              <a:rPr sz="1300" spc="5" dirty="0">
                <a:solidFill>
                  <a:srgbClr val="373D46"/>
                </a:solidFill>
                <a:latin typeface="Century Gothic"/>
                <a:cs typeface="Century Gothic"/>
              </a:rPr>
              <a:t>об- </a:t>
            </a:r>
            <a:r>
              <a:rPr sz="1300" spc="-34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35" dirty="0">
                <a:solidFill>
                  <a:srgbClr val="373D46"/>
                </a:solidFill>
                <a:latin typeface="Century Gothic"/>
                <a:cs typeface="Century Gothic"/>
              </a:rPr>
              <a:t>разования.</a:t>
            </a:r>
            <a:r>
              <a:rPr sz="1300" spc="-5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65" dirty="0">
                <a:solidFill>
                  <a:srgbClr val="373D46"/>
                </a:solidFill>
                <a:latin typeface="Century Gothic"/>
                <a:cs typeface="Century Gothic"/>
              </a:rPr>
              <a:t>Главной</a:t>
            </a:r>
            <a:r>
              <a:rPr sz="1300" spc="-5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50" dirty="0">
                <a:solidFill>
                  <a:srgbClr val="373D46"/>
                </a:solidFill>
                <a:latin typeface="Century Gothic"/>
                <a:cs typeface="Century Gothic"/>
              </a:rPr>
              <a:t>целью</a:t>
            </a:r>
            <a:r>
              <a:rPr sz="1300" spc="-5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40" dirty="0">
                <a:solidFill>
                  <a:srgbClr val="373D46"/>
                </a:solidFill>
                <a:latin typeface="Century Gothic"/>
                <a:cs typeface="Century Gothic"/>
              </a:rPr>
              <a:t>создания</a:t>
            </a:r>
            <a:r>
              <a:rPr sz="1300" spc="-5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73D46"/>
                </a:solidFill>
                <a:latin typeface="Century Gothic"/>
                <a:cs typeface="Century Gothic"/>
              </a:rPr>
              <a:t>об- </a:t>
            </a:r>
            <a:r>
              <a:rPr sz="1300" spc="-34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50" dirty="0">
                <a:solidFill>
                  <a:srgbClr val="373D46"/>
                </a:solidFill>
                <a:latin typeface="Century Gothic"/>
                <a:cs typeface="Century Gothic"/>
              </a:rPr>
              <a:t>разовательных центров </a:t>
            </a:r>
            <a:r>
              <a:rPr sz="1300" spc="105" dirty="0">
                <a:solidFill>
                  <a:srgbClr val="373D46"/>
                </a:solidFill>
                <a:latin typeface="Century Gothic"/>
                <a:cs typeface="Century Gothic"/>
              </a:rPr>
              <a:t>является </a:t>
            </a:r>
            <a:r>
              <a:rPr sz="1300" spc="-90" dirty="0">
                <a:solidFill>
                  <a:srgbClr val="373D46"/>
                </a:solidFill>
                <a:latin typeface="Century Gothic"/>
                <a:cs typeface="Century Gothic"/>
              </a:rPr>
              <a:t>фор- </a:t>
            </a:r>
            <a:r>
              <a:rPr sz="1300" spc="-8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15" dirty="0">
                <a:solidFill>
                  <a:srgbClr val="373D46"/>
                </a:solidFill>
                <a:latin typeface="Century Gothic"/>
                <a:cs typeface="Century Gothic"/>
              </a:rPr>
              <a:t>мирование</a:t>
            </a:r>
            <a:r>
              <a:rPr sz="1300" spc="2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25" dirty="0">
                <a:solidFill>
                  <a:srgbClr val="373D46"/>
                </a:solidFill>
                <a:latin typeface="Century Gothic"/>
                <a:cs typeface="Century Gothic"/>
              </a:rPr>
              <a:t>у</a:t>
            </a:r>
            <a:r>
              <a:rPr sz="1300" spc="3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20" dirty="0">
                <a:solidFill>
                  <a:srgbClr val="373D46"/>
                </a:solidFill>
                <a:latin typeface="Century Gothic"/>
                <a:cs typeface="Century Gothic"/>
              </a:rPr>
              <a:t>обучающихся</a:t>
            </a:r>
            <a:r>
              <a:rPr sz="1300" spc="2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30" dirty="0">
                <a:solidFill>
                  <a:srgbClr val="373D46"/>
                </a:solidFill>
                <a:latin typeface="Century Gothic"/>
                <a:cs typeface="Century Gothic"/>
              </a:rPr>
              <a:t>необходи- </a:t>
            </a:r>
            <a:r>
              <a:rPr sz="1300" spc="-34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30" dirty="0">
                <a:solidFill>
                  <a:srgbClr val="373D46"/>
                </a:solidFill>
                <a:latin typeface="Century Gothic"/>
                <a:cs typeface="Century Gothic"/>
              </a:rPr>
              <a:t>мых </a:t>
            </a:r>
            <a:r>
              <a:rPr sz="1300" spc="80" dirty="0">
                <a:solidFill>
                  <a:srgbClr val="373D46"/>
                </a:solidFill>
                <a:latin typeface="Century Gothic"/>
                <a:cs typeface="Century Gothic"/>
              </a:rPr>
              <a:t>навыков </a:t>
            </a:r>
            <a:r>
              <a:rPr sz="1300" spc="35" dirty="0">
                <a:solidFill>
                  <a:srgbClr val="373D46"/>
                </a:solidFill>
                <a:latin typeface="Century Gothic"/>
                <a:cs typeface="Century Gothic"/>
              </a:rPr>
              <a:t>по </a:t>
            </a:r>
            <a:r>
              <a:rPr sz="1300" spc="40" dirty="0">
                <a:solidFill>
                  <a:srgbClr val="373D46"/>
                </a:solidFill>
                <a:latin typeface="Century Gothic"/>
                <a:cs typeface="Century Gothic"/>
              </a:rPr>
              <a:t>вышеперечисленным </a:t>
            </a:r>
            <a:r>
              <a:rPr sz="1300" spc="4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20" dirty="0">
                <a:solidFill>
                  <a:srgbClr val="373D46"/>
                </a:solidFill>
                <a:latin typeface="Century Gothic"/>
                <a:cs typeface="Century Gothic"/>
              </a:rPr>
              <a:t>дисциплинам.</a:t>
            </a:r>
            <a:endParaRPr sz="1300" dirty="0">
              <a:latin typeface="Century Gothic"/>
              <a:cs typeface="Century Gothic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spc="65" dirty="0">
                <a:solidFill>
                  <a:srgbClr val="373D46"/>
                </a:solidFill>
                <a:latin typeface="Century Gothic"/>
                <a:cs typeface="Century Gothic"/>
              </a:rPr>
              <a:t>Центр </a:t>
            </a:r>
            <a:r>
              <a:rPr sz="1300" dirty="0">
                <a:solidFill>
                  <a:srgbClr val="373D46"/>
                </a:solidFill>
                <a:latin typeface="Century Gothic"/>
                <a:cs typeface="Century Gothic"/>
              </a:rPr>
              <a:t>может</a:t>
            </a:r>
            <a:r>
              <a:rPr sz="1300" spc="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60" dirty="0">
                <a:solidFill>
                  <a:srgbClr val="373D46"/>
                </a:solidFill>
                <a:latin typeface="Century Gothic"/>
                <a:cs typeface="Century Gothic"/>
              </a:rPr>
              <a:t>выступать </a:t>
            </a:r>
            <a:r>
              <a:rPr sz="1300" spc="180" dirty="0">
                <a:solidFill>
                  <a:srgbClr val="373D46"/>
                </a:solidFill>
                <a:latin typeface="Century Gothic"/>
                <a:cs typeface="Century Gothic"/>
              </a:rPr>
              <a:t>в </a:t>
            </a:r>
            <a:r>
              <a:rPr sz="1300" spc="40" dirty="0">
                <a:solidFill>
                  <a:srgbClr val="373D46"/>
                </a:solidFill>
                <a:latin typeface="Century Gothic"/>
                <a:cs typeface="Century Gothic"/>
              </a:rPr>
              <a:t>роли </a:t>
            </a:r>
            <a:r>
              <a:rPr sz="1300" spc="-25" dirty="0">
                <a:solidFill>
                  <a:srgbClr val="373D46"/>
                </a:solidFill>
                <a:latin typeface="Century Gothic"/>
                <a:cs typeface="Century Gothic"/>
              </a:rPr>
              <a:t>обще- </a:t>
            </a:r>
            <a:r>
              <a:rPr sz="1300" spc="-2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45" dirty="0">
                <a:solidFill>
                  <a:srgbClr val="373D46"/>
                </a:solidFill>
                <a:latin typeface="Century Gothic"/>
                <a:cs typeface="Century Gothic"/>
              </a:rPr>
              <a:t>ственного</a:t>
            </a:r>
            <a:r>
              <a:rPr sz="1300" spc="5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10" dirty="0">
                <a:solidFill>
                  <a:srgbClr val="373D46"/>
                </a:solidFill>
                <a:latin typeface="Century Gothic"/>
                <a:cs typeface="Century Gothic"/>
              </a:rPr>
              <a:t>пространства</a:t>
            </a:r>
            <a:r>
              <a:rPr sz="1300" spc="1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120" dirty="0">
                <a:solidFill>
                  <a:srgbClr val="373D46"/>
                </a:solidFill>
                <a:latin typeface="Century Gothic"/>
                <a:cs typeface="Century Gothic"/>
              </a:rPr>
              <a:t>для </a:t>
            </a:r>
            <a:r>
              <a:rPr sz="1300" spc="85" dirty="0" err="1">
                <a:solidFill>
                  <a:srgbClr val="373D46"/>
                </a:solidFill>
                <a:latin typeface="Century Gothic"/>
                <a:cs typeface="Century Gothic"/>
              </a:rPr>
              <a:t>развития</a:t>
            </a:r>
            <a:r>
              <a:rPr sz="1300" spc="8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-34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45" dirty="0" err="1" smtClean="0">
                <a:solidFill>
                  <a:srgbClr val="373D46"/>
                </a:solidFill>
                <a:latin typeface="Century Gothic"/>
                <a:cs typeface="Century Gothic"/>
              </a:rPr>
              <a:t>творческой</a:t>
            </a:r>
            <a:r>
              <a:rPr sz="1300" spc="50" dirty="0" smtClean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90" dirty="0">
                <a:solidFill>
                  <a:srgbClr val="373D46"/>
                </a:solidFill>
                <a:latin typeface="Century Gothic"/>
                <a:cs typeface="Century Gothic"/>
              </a:rPr>
              <a:t>и </a:t>
            </a:r>
            <a:r>
              <a:rPr sz="1300" spc="9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45" dirty="0">
                <a:solidFill>
                  <a:srgbClr val="373D46"/>
                </a:solidFill>
                <a:latin typeface="Century Gothic"/>
                <a:cs typeface="Century Gothic"/>
              </a:rPr>
              <a:t>проектной деятельности, </a:t>
            </a:r>
            <a:r>
              <a:rPr sz="1300" spc="-135" dirty="0">
                <a:solidFill>
                  <a:srgbClr val="373D46"/>
                </a:solidFill>
                <a:latin typeface="Century Gothic"/>
                <a:cs typeface="Century Gothic"/>
              </a:rPr>
              <a:t>а</a:t>
            </a:r>
            <a:r>
              <a:rPr sz="1300" spc="-13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20" dirty="0" err="1">
                <a:solidFill>
                  <a:srgbClr val="373D46"/>
                </a:solidFill>
                <a:latin typeface="Century Gothic"/>
                <a:cs typeface="Century Gothic"/>
              </a:rPr>
              <a:t>также</a:t>
            </a:r>
            <a:r>
              <a:rPr sz="1300" spc="2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10" dirty="0" err="1" smtClean="0">
                <a:solidFill>
                  <a:srgbClr val="373D46"/>
                </a:solidFill>
                <a:latin typeface="Century Gothic"/>
                <a:cs typeface="Century Gothic"/>
              </a:rPr>
              <a:t>соци</a:t>
            </a:r>
            <a:r>
              <a:rPr sz="1300" spc="40" dirty="0" err="1" smtClean="0">
                <a:solidFill>
                  <a:srgbClr val="373D46"/>
                </a:solidFill>
                <a:latin typeface="Century Gothic"/>
                <a:cs typeface="Century Gothic"/>
              </a:rPr>
              <a:t>альной</a:t>
            </a:r>
            <a:r>
              <a:rPr sz="1300" spc="-25" dirty="0" smtClean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50" dirty="0">
                <a:solidFill>
                  <a:srgbClr val="373D46"/>
                </a:solidFill>
                <a:latin typeface="Century Gothic"/>
                <a:cs typeface="Century Gothic"/>
              </a:rPr>
              <a:t>активности</a:t>
            </a:r>
            <a:r>
              <a:rPr sz="1300" spc="-2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75" dirty="0">
                <a:solidFill>
                  <a:srgbClr val="373D46"/>
                </a:solidFill>
                <a:latin typeface="Century Gothic"/>
                <a:cs typeface="Century Gothic"/>
              </a:rPr>
              <a:t>учеников</a:t>
            </a:r>
            <a:r>
              <a:rPr sz="1300" spc="-2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35" dirty="0">
                <a:solidFill>
                  <a:srgbClr val="373D46"/>
                </a:solidFill>
                <a:latin typeface="Century Gothic"/>
                <a:cs typeface="Century Gothic"/>
              </a:rPr>
              <a:t>школы.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1803" y="3663427"/>
            <a:ext cx="351853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300" spc="90" dirty="0">
                <a:solidFill>
                  <a:srgbClr val="373D46"/>
                </a:solidFill>
                <a:latin typeface="Century Gothic"/>
                <a:cs typeface="Century Gothic"/>
              </a:rPr>
              <a:t>При</a:t>
            </a:r>
            <a:r>
              <a:rPr sz="1300" spc="9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35" dirty="0">
                <a:solidFill>
                  <a:srgbClr val="373D46"/>
                </a:solidFill>
                <a:latin typeface="Century Gothic"/>
                <a:cs typeface="Century Gothic"/>
              </a:rPr>
              <a:t>организации</a:t>
            </a:r>
            <a:r>
              <a:rPr sz="1300" spc="4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15" dirty="0">
                <a:solidFill>
                  <a:srgbClr val="373D46"/>
                </a:solidFill>
                <a:latin typeface="Century Gothic"/>
                <a:cs typeface="Century Gothic"/>
              </a:rPr>
              <a:t>центра</a:t>
            </a:r>
            <a:r>
              <a:rPr sz="1300" spc="2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35" dirty="0">
                <a:solidFill>
                  <a:srgbClr val="373D46"/>
                </a:solidFill>
                <a:latin typeface="Century Gothic"/>
                <a:cs typeface="Century Gothic"/>
              </a:rPr>
              <a:t>основная </a:t>
            </a:r>
            <a:r>
              <a:rPr sz="1300" spc="4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73D46"/>
                </a:solidFill>
                <a:latin typeface="Century Gothic"/>
                <a:cs typeface="Century Gothic"/>
              </a:rPr>
              <a:t>задача </a:t>
            </a:r>
            <a:r>
              <a:rPr sz="1300" spc="65" dirty="0">
                <a:solidFill>
                  <a:srgbClr val="373D46"/>
                </a:solidFill>
                <a:latin typeface="Century Gothic"/>
                <a:cs typeface="Century Gothic"/>
              </a:rPr>
              <a:t>- </a:t>
            </a:r>
            <a:r>
              <a:rPr sz="1300" spc="35" dirty="0">
                <a:solidFill>
                  <a:srgbClr val="373D46"/>
                </a:solidFill>
                <a:latin typeface="Century Gothic"/>
                <a:cs typeface="Century Gothic"/>
              </a:rPr>
              <a:t>обеспечить возможность </a:t>
            </a:r>
            <a:r>
              <a:rPr sz="1300" spc="60" dirty="0">
                <a:solidFill>
                  <a:srgbClr val="373D46"/>
                </a:solidFill>
                <a:latin typeface="Century Gothic"/>
                <a:cs typeface="Century Gothic"/>
              </a:rPr>
              <a:t>пол- </a:t>
            </a:r>
            <a:r>
              <a:rPr sz="1300" spc="6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40" dirty="0">
                <a:solidFill>
                  <a:srgbClr val="373D46"/>
                </a:solidFill>
                <a:latin typeface="Century Gothic"/>
                <a:cs typeface="Century Gothic"/>
              </a:rPr>
              <a:t>ноценного</a:t>
            </a:r>
            <a:r>
              <a:rPr sz="1300" spc="4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40" dirty="0">
                <a:solidFill>
                  <a:srgbClr val="373D46"/>
                </a:solidFill>
                <a:latin typeface="Century Gothic"/>
                <a:cs typeface="Century Gothic"/>
              </a:rPr>
              <a:t>практического</a:t>
            </a:r>
            <a:r>
              <a:rPr sz="1300" spc="4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65" dirty="0">
                <a:solidFill>
                  <a:srgbClr val="373D46"/>
                </a:solidFill>
                <a:latin typeface="Century Gothic"/>
                <a:cs typeface="Century Gothic"/>
              </a:rPr>
              <a:t>обучения </a:t>
            </a:r>
            <a:r>
              <a:rPr sz="1300" spc="-34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25" dirty="0">
                <a:solidFill>
                  <a:srgbClr val="373D46"/>
                </a:solidFill>
                <a:latin typeface="Century Gothic"/>
                <a:cs typeface="Century Gothic"/>
              </a:rPr>
              <a:t>благодаря</a:t>
            </a:r>
            <a:r>
              <a:rPr sz="1300" spc="3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35" dirty="0">
                <a:solidFill>
                  <a:srgbClr val="373D46"/>
                </a:solidFill>
                <a:latin typeface="Century Gothic"/>
                <a:cs typeface="Century Gothic"/>
              </a:rPr>
              <a:t>организации</a:t>
            </a:r>
            <a:r>
              <a:rPr sz="1300" spc="4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73D46"/>
                </a:solidFill>
                <a:latin typeface="Century Gothic"/>
                <a:cs typeface="Century Gothic"/>
              </a:rPr>
              <a:t>лабораторий </a:t>
            </a:r>
            <a:r>
              <a:rPr sz="1300" spc="-34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-20" dirty="0">
                <a:solidFill>
                  <a:srgbClr val="373D46"/>
                </a:solidFill>
                <a:latin typeface="Century Gothic"/>
                <a:cs typeface="Century Gothic"/>
              </a:rPr>
              <a:t>на</a:t>
            </a:r>
            <a:r>
              <a:rPr sz="1300" spc="-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73D46"/>
                </a:solidFill>
                <a:latin typeface="Century Gothic"/>
                <a:cs typeface="Century Gothic"/>
              </a:rPr>
              <a:t>базе</a:t>
            </a:r>
            <a:r>
              <a:rPr sz="1300" spc="32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20" dirty="0">
                <a:solidFill>
                  <a:srgbClr val="373D46"/>
                </a:solidFill>
                <a:latin typeface="Century Gothic"/>
                <a:cs typeface="Century Gothic"/>
              </a:rPr>
              <a:t>уже</a:t>
            </a:r>
            <a:r>
              <a:rPr sz="1300" spc="29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73D46"/>
                </a:solidFill>
                <a:latin typeface="Century Gothic"/>
                <a:cs typeface="Century Gothic"/>
              </a:rPr>
              <a:t>существующих</a:t>
            </a:r>
            <a:r>
              <a:rPr sz="1300" spc="31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65" dirty="0">
                <a:solidFill>
                  <a:srgbClr val="373D46"/>
                </a:solidFill>
                <a:latin typeface="Century Gothic"/>
                <a:cs typeface="Century Gothic"/>
              </a:rPr>
              <a:t>учебных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1803" y="4654028"/>
            <a:ext cx="3518535" cy="220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0" dirty="0">
                <a:solidFill>
                  <a:srgbClr val="373D46"/>
                </a:solidFill>
                <a:latin typeface="Century Gothic"/>
                <a:cs typeface="Century Gothic"/>
              </a:rPr>
              <a:t>кабинетов.</a:t>
            </a:r>
            <a:endParaRPr sz="1300">
              <a:latin typeface="Century Gothic"/>
              <a:cs typeface="Century Gothic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Для</a:t>
            </a:r>
            <a:r>
              <a:rPr sz="1300" b="1" spc="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осуществления</a:t>
            </a:r>
            <a:r>
              <a:rPr sz="1300" b="1" spc="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образовательной </a:t>
            </a:r>
            <a:r>
              <a:rPr sz="1300" b="1" spc="-34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деятельности в центре предполагает- </a:t>
            </a:r>
            <a:r>
              <a:rPr sz="1300" b="1" spc="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ся организация: химической, биологи- </a:t>
            </a:r>
            <a:r>
              <a:rPr sz="1300" b="1" spc="-34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ческой,</a:t>
            </a:r>
            <a:r>
              <a:rPr sz="1300" b="1" spc="36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физической</a:t>
            </a:r>
            <a:r>
              <a:rPr sz="1300" b="1" spc="36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лабораторий,</a:t>
            </a:r>
            <a:r>
              <a:rPr sz="1300" b="1" spc="360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а </a:t>
            </a:r>
            <a:r>
              <a:rPr sz="1300" b="1" spc="-34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также</a:t>
            </a:r>
            <a:r>
              <a:rPr sz="1300" b="1" spc="-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рекреационных</a:t>
            </a:r>
            <a:r>
              <a:rPr sz="1300" b="1" spc="-5" dirty="0">
                <a:solidFill>
                  <a:srgbClr val="373D46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залов.</a:t>
            </a:r>
            <a:endParaRPr sz="1300">
              <a:latin typeface="Montserrat SemiBold"/>
              <a:cs typeface="Montserrat SemiBold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spc="225" dirty="0">
                <a:solidFill>
                  <a:srgbClr val="373D46"/>
                </a:solidFill>
                <a:latin typeface="Century Gothic"/>
                <a:cs typeface="Century Gothic"/>
              </a:rPr>
              <a:t>В</a:t>
            </a:r>
            <a:r>
              <a:rPr sz="1300" spc="-9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40" dirty="0">
                <a:solidFill>
                  <a:srgbClr val="373D46"/>
                </a:solidFill>
                <a:latin typeface="Century Gothic"/>
                <a:cs typeface="Century Gothic"/>
              </a:rPr>
              <a:t>руководстве</a:t>
            </a:r>
            <a:r>
              <a:rPr sz="1300" spc="-8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65" dirty="0">
                <a:solidFill>
                  <a:srgbClr val="373D46"/>
                </a:solidFill>
                <a:latin typeface="Century Gothic"/>
                <a:cs typeface="Century Gothic"/>
              </a:rPr>
              <a:t>приведены</a:t>
            </a:r>
            <a:r>
              <a:rPr sz="1300" spc="-8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80" dirty="0">
                <a:solidFill>
                  <a:srgbClr val="373D46"/>
                </a:solidFill>
                <a:latin typeface="Century Gothic"/>
                <a:cs typeface="Century Gothic"/>
              </a:rPr>
              <a:t>типовые</a:t>
            </a:r>
            <a:r>
              <a:rPr sz="1300" spc="-8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65" dirty="0">
                <a:solidFill>
                  <a:srgbClr val="373D46"/>
                </a:solidFill>
                <a:latin typeface="Century Gothic"/>
                <a:cs typeface="Century Gothic"/>
              </a:rPr>
              <a:t>при- </a:t>
            </a:r>
            <a:r>
              <a:rPr sz="1300" spc="-35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73D46"/>
                </a:solidFill>
                <a:latin typeface="Century Gothic"/>
                <a:cs typeface="Century Gothic"/>
              </a:rPr>
              <a:t>меры </a:t>
            </a:r>
            <a:r>
              <a:rPr sz="1300" spc="35" dirty="0">
                <a:solidFill>
                  <a:srgbClr val="373D46"/>
                </a:solidFill>
                <a:latin typeface="Century Gothic"/>
                <a:cs typeface="Century Gothic"/>
              </a:rPr>
              <a:t>организации </a:t>
            </a:r>
            <a:r>
              <a:rPr sz="1300" dirty="0">
                <a:solidFill>
                  <a:srgbClr val="373D46"/>
                </a:solidFill>
                <a:latin typeface="Century Gothic"/>
                <a:cs typeface="Century Gothic"/>
              </a:rPr>
              <a:t>лабораторий: </a:t>
            </a:r>
            <a:r>
              <a:rPr sz="1300" spc="-15" dirty="0">
                <a:solidFill>
                  <a:srgbClr val="373D46"/>
                </a:solidFill>
                <a:latin typeface="Century Gothic"/>
                <a:cs typeface="Century Gothic"/>
              </a:rPr>
              <a:t>габа- </a:t>
            </a:r>
            <a:r>
              <a:rPr sz="1300" spc="-1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90" dirty="0">
                <a:solidFill>
                  <a:srgbClr val="373D46"/>
                </a:solidFill>
                <a:latin typeface="Century Gothic"/>
                <a:cs typeface="Century Gothic"/>
              </a:rPr>
              <a:t>риты </a:t>
            </a:r>
            <a:r>
              <a:rPr sz="1300" spc="-5" dirty="0">
                <a:solidFill>
                  <a:srgbClr val="373D46"/>
                </a:solidFill>
                <a:latin typeface="Century Gothic"/>
                <a:cs typeface="Century Gothic"/>
              </a:rPr>
              <a:t>помещений, </a:t>
            </a:r>
            <a:r>
              <a:rPr sz="1300" spc="55" dirty="0">
                <a:solidFill>
                  <a:srgbClr val="373D46"/>
                </a:solidFill>
                <a:latin typeface="Century Gothic"/>
                <a:cs typeface="Century Gothic"/>
              </a:rPr>
              <a:t>количество </a:t>
            </a:r>
            <a:r>
              <a:rPr sz="1300" spc="65" dirty="0">
                <a:solidFill>
                  <a:srgbClr val="373D46"/>
                </a:solidFill>
                <a:latin typeface="Century Gothic"/>
                <a:cs typeface="Century Gothic"/>
              </a:rPr>
              <a:t>учебных </a:t>
            </a:r>
            <a:r>
              <a:rPr sz="1300" spc="7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73D46"/>
                </a:solidFill>
                <a:latin typeface="Century Gothic"/>
                <a:cs typeface="Century Gothic"/>
              </a:rPr>
              <a:t>мест </a:t>
            </a:r>
            <a:r>
              <a:rPr sz="1300" spc="90" dirty="0">
                <a:solidFill>
                  <a:srgbClr val="373D46"/>
                </a:solidFill>
                <a:latin typeface="Century Gothic"/>
                <a:cs typeface="Century Gothic"/>
              </a:rPr>
              <a:t>и </a:t>
            </a:r>
            <a:r>
              <a:rPr sz="1300" spc="15" dirty="0">
                <a:solidFill>
                  <a:srgbClr val="373D46"/>
                </a:solidFill>
                <a:latin typeface="Century Gothic"/>
                <a:cs typeface="Century Gothic"/>
              </a:rPr>
              <a:t>оборудование </a:t>
            </a:r>
            <a:r>
              <a:rPr sz="1300" spc="30" dirty="0">
                <a:solidFill>
                  <a:srgbClr val="373D46"/>
                </a:solidFill>
                <a:latin typeface="Century Gothic"/>
                <a:cs typeface="Century Gothic"/>
              </a:rPr>
              <a:t>могут </a:t>
            </a:r>
            <a:r>
              <a:rPr sz="1300" spc="90" dirty="0">
                <a:solidFill>
                  <a:srgbClr val="373D46"/>
                </a:solidFill>
                <a:latin typeface="Century Gothic"/>
                <a:cs typeface="Century Gothic"/>
              </a:rPr>
              <a:t>быть </a:t>
            </a:r>
            <a:r>
              <a:rPr sz="1300" spc="25" dirty="0">
                <a:solidFill>
                  <a:srgbClr val="373D46"/>
                </a:solidFill>
                <a:latin typeface="Century Gothic"/>
                <a:cs typeface="Century Gothic"/>
              </a:rPr>
              <a:t>изме- </a:t>
            </a:r>
            <a:r>
              <a:rPr sz="1300" spc="3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40" dirty="0">
                <a:solidFill>
                  <a:srgbClr val="373D46"/>
                </a:solidFill>
                <a:latin typeface="Century Gothic"/>
                <a:cs typeface="Century Gothic"/>
              </a:rPr>
              <a:t>нены.</a:t>
            </a:r>
            <a:endParaRPr sz="13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182" y="1034816"/>
            <a:ext cx="78206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E2000A"/>
                </a:solidFill>
              </a:rPr>
              <a:t>Помещения,</a:t>
            </a:r>
            <a:r>
              <a:rPr spc="-20" dirty="0">
                <a:solidFill>
                  <a:srgbClr val="E2000A"/>
                </a:solidFill>
              </a:rPr>
              <a:t> </a:t>
            </a:r>
            <a:r>
              <a:rPr dirty="0">
                <a:solidFill>
                  <a:srgbClr val="E2000A"/>
                </a:solidFill>
              </a:rPr>
              <a:t>включенные</a:t>
            </a:r>
            <a:r>
              <a:rPr spc="-15" dirty="0">
                <a:solidFill>
                  <a:srgbClr val="E2000A"/>
                </a:solidFill>
              </a:rPr>
              <a:t> </a:t>
            </a:r>
            <a:r>
              <a:rPr dirty="0">
                <a:solidFill>
                  <a:srgbClr val="E2000A"/>
                </a:solidFill>
              </a:rPr>
              <a:t>в</a:t>
            </a:r>
            <a:r>
              <a:rPr spc="-15" dirty="0">
                <a:solidFill>
                  <a:srgbClr val="E2000A"/>
                </a:solidFill>
              </a:rPr>
              <a:t> </a:t>
            </a:r>
            <a:r>
              <a:rPr dirty="0">
                <a:solidFill>
                  <a:srgbClr val="E2000A"/>
                </a:solidFill>
              </a:rPr>
              <a:t>центр</a:t>
            </a:r>
            <a:r>
              <a:rPr spc="-15" dirty="0">
                <a:solidFill>
                  <a:srgbClr val="E2000A"/>
                </a:solidFill>
              </a:rPr>
              <a:t> </a:t>
            </a:r>
            <a:r>
              <a:rPr spc="-5" dirty="0">
                <a:solidFill>
                  <a:srgbClr val="E2000A"/>
                </a:solidFill>
              </a:rPr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55502" y="1603642"/>
            <a:ext cx="3413125" cy="422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229" dirty="0">
                <a:solidFill>
                  <a:srgbClr val="373D46"/>
                </a:solidFill>
                <a:latin typeface="Calibri"/>
                <a:cs typeface="Calibri"/>
              </a:rPr>
              <a:t>Центр</a:t>
            </a:r>
            <a:r>
              <a:rPr sz="1500" b="1" spc="7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500" b="1" spc="204" dirty="0">
                <a:solidFill>
                  <a:srgbClr val="373D46"/>
                </a:solidFill>
                <a:latin typeface="Calibri"/>
                <a:cs typeface="Calibri"/>
              </a:rPr>
              <a:t>размещается</a:t>
            </a:r>
            <a:r>
              <a:rPr sz="1500" b="1" spc="8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500" b="1" spc="190" dirty="0">
                <a:solidFill>
                  <a:srgbClr val="373D46"/>
                </a:solidFill>
                <a:latin typeface="Calibri"/>
                <a:cs typeface="Calibri"/>
              </a:rPr>
              <a:t>на</a:t>
            </a:r>
            <a:r>
              <a:rPr sz="1500" b="1" spc="8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500" b="1" spc="195" dirty="0">
                <a:solidFill>
                  <a:srgbClr val="373D46"/>
                </a:solidFill>
                <a:latin typeface="Calibri"/>
                <a:cs typeface="Calibri"/>
              </a:rPr>
              <a:t>базе</a:t>
            </a:r>
            <a:r>
              <a:rPr sz="1500" b="1" spc="7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500" b="1" spc="225" dirty="0">
                <a:solidFill>
                  <a:srgbClr val="373D46"/>
                </a:solidFill>
                <a:latin typeface="Calibri"/>
                <a:cs typeface="Calibri"/>
              </a:rPr>
              <a:t>уже </a:t>
            </a:r>
            <a:r>
              <a:rPr sz="1500" b="1" spc="-330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500" b="1" spc="229" dirty="0">
                <a:solidFill>
                  <a:srgbClr val="373D46"/>
                </a:solidFill>
                <a:latin typeface="Calibri"/>
                <a:cs typeface="Calibri"/>
              </a:rPr>
              <a:t>сложившейся </a:t>
            </a:r>
            <a:r>
              <a:rPr sz="1500" b="1" spc="220" dirty="0">
                <a:solidFill>
                  <a:srgbClr val="373D46"/>
                </a:solidFill>
                <a:latin typeface="Calibri"/>
                <a:cs typeface="Calibri"/>
              </a:rPr>
              <a:t>инфраструктуры </a:t>
            </a:r>
            <a:r>
              <a:rPr sz="1500" b="1" spc="-325" dirty="0">
                <a:solidFill>
                  <a:srgbClr val="373D46"/>
                </a:solidFill>
                <a:latin typeface="Calibri"/>
                <a:cs typeface="Calibri"/>
              </a:rPr>
              <a:t> </a:t>
            </a:r>
            <a:r>
              <a:rPr sz="1500" b="1" spc="225" dirty="0">
                <a:solidFill>
                  <a:srgbClr val="373D46"/>
                </a:solidFill>
                <a:latin typeface="Calibri"/>
                <a:cs typeface="Calibri"/>
              </a:rPr>
              <a:t>школы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100">
              <a:latin typeface="Calibri"/>
              <a:cs typeface="Calibri"/>
            </a:endParaRPr>
          </a:p>
          <a:p>
            <a:pPr marL="515620" marR="1059815">
              <a:lnSpc>
                <a:spcPct val="100000"/>
              </a:lnSpc>
              <a:buAutoNum type="arabicPeriod"/>
              <a:tabLst>
                <a:tab pos="749935" algn="l"/>
              </a:tabLst>
            </a:pPr>
            <a:r>
              <a:rPr sz="1800" b="1" spc="275" dirty="0">
                <a:solidFill>
                  <a:srgbClr val="E10613"/>
                </a:solidFill>
                <a:latin typeface="Calibri"/>
                <a:cs typeface="Calibri"/>
              </a:rPr>
              <a:t>Химическая  </a:t>
            </a:r>
            <a:r>
              <a:rPr sz="1800" b="1" spc="270" dirty="0">
                <a:solidFill>
                  <a:srgbClr val="E10613"/>
                </a:solidFill>
                <a:latin typeface="Calibri"/>
                <a:cs typeface="Calibri"/>
              </a:rPr>
              <a:t>лаборатория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10613"/>
              </a:buClr>
              <a:buFont typeface="Calibri"/>
              <a:buAutoNum type="arabicPeriod"/>
            </a:pPr>
            <a:endParaRPr sz="2250">
              <a:latin typeface="Calibri"/>
              <a:cs typeface="Calibri"/>
            </a:endParaRPr>
          </a:p>
          <a:p>
            <a:pPr marL="509270" marR="638175" indent="-1270">
              <a:lnSpc>
                <a:spcPct val="108700"/>
              </a:lnSpc>
              <a:buAutoNum type="arabicPeriod"/>
              <a:tabLst>
                <a:tab pos="786130" algn="l"/>
              </a:tabLst>
            </a:pPr>
            <a:r>
              <a:rPr sz="1800" b="1" spc="320" dirty="0">
                <a:solidFill>
                  <a:srgbClr val="E10613"/>
                </a:solidFill>
                <a:latin typeface="Calibri"/>
                <a:cs typeface="Calibri"/>
              </a:rPr>
              <a:t>Би</a:t>
            </a:r>
            <a:r>
              <a:rPr sz="1800" b="1" spc="229" dirty="0">
                <a:solidFill>
                  <a:srgbClr val="E10613"/>
                </a:solidFill>
                <a:latin typeface="Calibri"/>
                <a:cs typeface="Calibri"/>
              </a:rPr>
              <a:t>о</a:t>
            </a:r>
            <a:r>
              <a:rPr sz="1800" b="1" spc="305" dirty="0">
                <a:solidFill>
                  <a:srgbClr val="E10613"/>
                </a:solidFill>
                <a:latin typeface="Calibri"/>
                <a:cs typeface="Calibri"/>
              </a:rPr>
              <a:t>логичес</a:t>
            </a:r>
            <a:r>
              <a:rPr sz="1800" b="1" spc="335" dirty="0">
                <a:solidFill>
                  <a:srgbClr val="E10613"/>
                </a:solidFill>
                <a:latin typeface="Calibri"/>
                <a:cs typeface="Calibri"/>
              </a:rPr>
              <a:t>к</a:t>
            </a:r>
            <a:r>
              <a:rPr sz="1800" b="1" spc="180" dirty="0">
                <a:solidFill>
                  <a:srgbClr val="E10613"/>
                </a:solidFill>
                <a:latin typeface="Calibri"/>
                <a:cs typeface="Calibri"/>
              </a:rPr>
              <a:t>ая  </a:t>
            </a:r>
            <a:r>
              <a:rPr sz="1800" b="1" spc="270" dirty="0">
                <a:solidFill>
                  <a:srgbClr val="E10613"/>
                </a:solidFill>
                <a:latin typeface="Calibri"/>
                <a:cs typeface="Calibri"/>
              </a:rPr>
              <a:t>лаборатория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10613"/>
              </a:buClr>
              <a:buFont typeface="Calibri"/>
              <a:buAutoNum type="arabicPeriod"/>
            </a:pPr>
            <a:endParaRPr sz="2900">
              <a:latin typeface="Calibri"/>
              <a:cs typeface="Calibri"/>
            </a:endParaRPr>
          </a:p>
          <a:p>
            <a:pPr marL="492759" marR="1212850">
              <a:lnSpc>
                <a:spcPts val="2100"/>
              </a:lnSpc>
              <a:buAutoNum type="arabicPeriod"/>
              <a:tabLst>
                <a:tab pos="734695" algn="l"/>
              </a:tabLst>
            </a:pPr>
            <a:r>
              <a:rPr sz="1800" b="1" spc="185" dirty="0">
                <a:solidFill>
                  <a:srgbClr val="E10613"/>
                </a:solidFill>
                <a:latin typeface="Calibri"/>
                <a:cs typeface="Calibri"/>
              </a:rPr>
              <a:t>Физическая  </a:t>
            </a:r>
            <a:r>
              <a:rPr sz="1800" b="1" spc="270" dirty="0">
                <a:solidFill>
                  <a:srgbClr val="E10613"/>
                </a:solidFill>
                <a:latin typeface="Calibri"/>
                <a:cs typeface="Calibri"/>
              </a:rPr>
              <a:t>лаборатория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Calibri"/>
              <a:cs typeface="Calibri"/>
            </a:endParaRPr>
          </a:p>
          <a:p>
            <a:pPr marL="517525">
              <a:lnSpc>
                <a:spcPct val="100000"/>
              </a:lnSpc>
            </a:pPr>
            <a:r>
              <a:rPr sz="1800" b="1" spc="260" dirty="0">
                <a:solidFill>
                  <a:srgbClr val="373D46"/>
                </a:solidFill>
                <a:latin typeface="Calibri"/>
                <a:cs typeface="Calibri"/>
              </a:rPr>
              <a:t>Рекреации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5164" y="2669295"/>
            <a:ext cx="13277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5" dirty="0">
                <a:solidFill>
                  <a:srgbClr val="373D46"/>
                </a:solidFill>
                <a:latin typeface="Century Gothic"/>
                <a:cs typeface="Century Gothic"/>
              </a:rPr>
              <a:t>кабинет</a:t>
            </a:r>
            <a:r>
              <a:rPr sz="1300" spc="-7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40" dirty="0">
                <a:solidFill>
                  <a:srgbClr val="373D46"/>
                </a:solidFill>
                <a:latin typeface="Century Gothic"/>
                <a:cs typeface="Century Gothic"/>
              </a:rPr>
              <a:t>химии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5164" y="3615649"/>
            <a:ext cx="16122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5" dirty="0">
                <a:solidFill>
                  <a:srgbClr val="373D46"/>
                </a:solidFill>
                <a:latin typeface="Century Gothic"/>
                <a:cs typeface="Century Gothic"/>
              </a:rPr>
              <a:t>кабинет</a:t>
            </a:r>
            <a:r>
              <a:rPr sz="1300" spc="-7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55" dirty="0">
                <a:solidFill>
                  <a:srgbClr val="373D46"/>
                </a:solidFill>
                <a:latin typeface="Century Gothic"/>
                <a:cs typeface="Century Gothic"/>
              </a:rPr>
              <a:t>биологии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5164" y="4625401"/>
            <a:ext cx="13468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85" dirty="0">
                <a:solidFill>
                  <a:srgbClr val="373D46"/>
                </a:solidFill>
                <a:latin typeface="Century Gothic"/>
                <a:cs typeface="Century Gothic"/>
              </a:rPr>
              <a:t>к</a:t>
            </a:r>
            <a:r>
              <a:rPr sz="1300" spc="10" dirty="0">
                <a:solidFill>
                  <a:srgbClr val="373D46"/>
                </a:solidFill>
                <a:latin typeface="Century Gothic"/>
                <a:cs typeface="Century Gothic"/>
              </a:rPr>
              <a:t>абин</a:t>
            </a:r>
            <a:r>
              <a:rPr sz="1300" spc="-75" dirty="0">
                <a:solidFill>
                  <a:srgbClr val="373D46"/>
                </a:solidFill>
                <a:latin typeface="Century Gothic"/>
                <a:cs typeface="Century Gothic"/>
              </a:rPr>
              <a:t>е</a:t>
            </a:r>
            <a:r>
              <a:rPr sz="1300" spc="114" dirty="0">
                <a:solidFill>
                  <a:srgbClr val="373D46"/>
                </a:solidFill>
                <a:latin typeface="Century Gothic"/>
                <a:cs typeface="Century Gothic"/>
              </a:rPr>
              <a:t>т</a:t>
            </a:r>
            <a:r>
              <a:rPr sz="1300" spc="-11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-70" dirty="0">
                <a:solidFill>
                  <a:srgbClr val="373D46"/>
                </a:solidFill>
                <a:latin typeface="Century Gothic"/>
                <a:cs typeface="Century Gothic"/>
              </a:rPr>
              <a:t>физики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5164" y="5584466"/>
            <a:ext cx="3283585" cy="8591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258445">
              <a:lnSpc>
                <a:spcPct val="102600"/>
              </a:lnSpc>
              <a:spcBef>
                <a:spcPts val="60"/>
              </a:spcBef>
            </a:pPr>
            <a:r>
              <a:rPr sz="1300" spc="-20" dirty="0">
                <a:solidFill>
                  <a:srgbClr val="373D46"/>
                </a:solidFill>
                <a:latin typeface="Century Gothic"/>
                <a:cs typeface="Century Gothic"/>
              </a:rPr>
              <a:t>на </a:t>
            </a:r>
            <a:r>
              <a:rPr sz="1300" spc="-15" dirty="0">
                <a:solidFill>
                  <a:srgbClr val="373D46"/>
                </a:solidFill>
                <a:latin typeface="Century Gothic"/>
                <a:cs typeface="Century Gothic"/>
              </a:rPr>
              <a:t>базе </a:t>
            </a:r>
            <a:r>
              <a:rPr sz="1300" spc="-5" dirty="0">
                <a:solidFill>
                  <a:srgbClr val="373D46"/>
                </a:solidFill>
                <a:latin typeface="Century Gothic"/>
                <a:cs typeface="Century Gothic"/>
              </a:rPr>
              <a:t>уже </a:t>
            </a:r>
            <a:r>
              <a:rPr sz="1300" spc="5" dirty="0">
                <a:solidFill>
                  <a:srgbClr val="373D46"/>
                </a:solidFill>
                <a:latin typeface="Century Gothic"/>
                <a:cs typeface="Century Gothic"/>
              </a:rPr>
              <a:t>существующих </a:t>
            </a:r>
            <a:r>
              <a:rPr sz="1300" spc="70" dirty="0">
                <a:solidFill>
                  <a:srgbClr val="373D46"/>
                </a:solidFill>
                <a:latin typeface="Century Gothic"/>
                <a:cs typeface="Century Gothic"/>
              </a:rPr>
              <a:t>зон </a:t>
            </a:r>
            <a:r>
              <a:rPr sz="1300" spc="7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73D46"/>
                </a:solidFill>
                <a:latin typeface="Century Gothic"/>
                <a:cs typeface="Century Gothic"/>
              </a:rPr>
              <a:t>отдыха,</a:t>
            </a:r>
            <a:r>
              <a:rPr sz="1300" spc="-2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30" dirty="0">
                <a:solidFill>
                  <a:srgbClr val="373D46"/>
                </a:solidFill>
                <a:latin typeface="Century Gothic"/>
                <a:cs typeface="Century Gothic"/>
              </a:rPr>
              <a:t>библиотеки,</a:t>
            </a:r>
            <a:r>
              <a:rPr sz="1300" spc="-2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30" dirty="0">
                <a:solidFill>
                  <a:srgbClr val="373D46"/>
                </a:solidFill>
                <a:latin typeface="Century Gothic"/>
                <a:cs typeface="Century Gothic"/>
              </a:rPr>
              <a:t>актового</a:t>
            </a:r>
            <a:r>
              <a:rPr sz="1300" spc="-20" dirty="0">
                <a:solidFill>
                  <a:srgbClr val="373D46"/>
                </a:solidFill>
                <a:latin typeface="Century Gothic"/>
                <a:cs typeface="Century Gothic"/>
              </a:rPr>
              <a:t> зала,</a:t>
            </a:r>
            <a:endParaRPr sz="1300">
              <a:latin typeface="Century Gothic"/>
              <a:cs typeface="Century Gothic"/>
            </a:endParaRPr>
          </a:p>
          <a:p>
            <a:pPr marL="12700" marR="5080">
              <a:lnSpc>
                <a:spcPct val="102600"/>
              </a:lnSpc>
              <a:spcBef>
                <a:spcPts val="200"/>
              </a:spcBef>
            </a:pPr>
            <a:r>
              <a:rPr sz="1300" spc="-5" dirty="0">
                <a:solidFill>
                  <a:srgbClr val="373D46"/>
                </a:solidFill>
                <a:latin typeface="Century Gothic"/>
                <a:cs typeface="Century Gothic"/>
              </a:rPr>
              <a:t>холла,</a:t>
            </a:r>
            <a:r>
              <a:rPr sz="1300" spc="-3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45" dirty="0">
                <a:solidFill>
                  <a:srgbClr val="373D46"/>
                </a:solidFill>
                <a:latin typeface="Century Gothic"/>
                <a:cs typeface="Century Gothic"/>
              </a:rPr>
              <a:t>подходящих</a:t>
            </a:r>
            <a:r>
              <a:rPr sz="1300" spc="-3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10" dirty="0">
                <a:solidFill>
                  <a:srgbClr val="373D46"/>
                </a:solidFill>
                <a:latin typeface="Century Gothic"/>
                <a:cs typeface="Century Gothic"/>
              </a:rPr>
              <a:t>частей</a:t>
            </a:r>
            <a:r>
              <a:rPr sz="1300" spc="-3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45" dirty="0">
                <a:solidFill>
                  <a:srgbClr val="373D46"/>
                </a:solidFill>
                <a:latin typeface="Century Gothic"/>
                <a:cs typeface="Century Gothic"/>
              </a:rPr>
              <a:t>проходных </a:t>
            </a:r>
            <a:r>
              <a:rPr sz="1300" spc="-34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73D46"/>
                </a:solidFill>
                <a:latin typeface="Century Gothic"/>
                <a:cs typeface="Century Gothic"/>
              </a:rPr>
              <a:t>помещений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16259" y="2422653"/>
            <a:ext cx="7351395" cy="0"/>
          </a:xfrm>
          <a:custGeom>
            <a:avLst/>
            <a:gdLst/>
            <a:ahLst/>
            <a:cxnLst/>
            <a:rect l="l" t="t" r="r" b="b"/>
            <a:pathLst>
              <a:path w="7351395">
                <a:moveTo>
                  <a:pt x="735120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F8E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6259" y="3362902"/>
            <a:ext cx="7351395" cy="0"/>
          </a:xfrm>
          <a:custGeom>
            <a:avLst/>
            <a:gdLst/>
            <a:ahLst/>
            <a:cxnLst/>
            <a:rect l="l" t="t" r="r" b="b"/>
            <a:pathLst>
              <a:path w="7351395">
                <a:moveTo>
                  <a:pt x="735120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F8E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6259" y="4350501"/>
            <a:ext cx="7351395" cy="0"/>
          </a:xfrm>
          <a:custGeom>
            <a:avLst/>
            <a:gdLst/>
            <a:ahLst/>
            <a:cxnLst/>
            <a:rect l="l" t="t" r="r" b="b"/>
            <a:pathLst>
              <a:path w="7351395">
                <a:moveTo>
                  <a:pt x="735120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F8E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6259" y="5442277"/>
            <a:ext cx="7351395" cy="0"/>
          </a:xfrm>
          <a:custGeom>
            <a:avLst/>
            <a:gdLst/>
            <a:ahLst/>
            <a:cxnLst/>
            <a:rect l="l" t="t" r="r" b="b"/>
            <a:pathLst>
              <a:path w="7351395">
                <a:moveTo>
                  <a:pt x="735120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F8E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53889" y="656583"/>
            <a:ext cx="909319" cy="184785"/>
            <a:chOff x="653889" y="656583"/>
            <a:chExt cx="909319" cy="184785"/>
          </a:xfrm>
        </p:grpSpPr>
        <p:sp>
          <p:nvSpPr>
            <p:cNvPr id="13" name="object 13"/>
            <p:cNvSpPr/>
            <p:nvPr/>
          </p:nvSpPr>
          <p:spPr>
            <a:xfrm>
              <a:off x="653884" y="656589"/>
              <a:ext cx="519430" cy="184785"/>
            </a:xfrm>
            <a:custGeom>
              <a:avLst/>
              <a:gdLst/>
              <a:ahLst/>
              <a:cxnLst/>
              <a:rect l="l" t="t" r="r" b="b"/>
              <a:pathLst>
                <a:path w="519430" h="184784">
                  <a:moveTo>
                    <a:pt x="152641" y="4025"/>
                  </a:moveTo>
                  <a:lnTo>
                    <a:pt x="0" y="4025"/>
                  </a:lnTo>
                  <a:lnTo>
                    <a:pt x="0" y="54825"/>
                  </a:lnTo>
                  <a:lnTo>
                    <a:pt x="47345" y="54825"/>
                  </a:lnTo>
                  <a:lnTo>
                    <a:pt x="47345" y="180555"/>
                  </a:lnTo>
                  <a:lnTo>
                    <a:pt x="105283" y="180555"/>
                  </a:lnTo>
                  <a:lnTo>
                    <a:pt x="105283" y="54825"/>
                  </a:lnTo>
                  <a:lnTo>
                    <a:pt x="152641" y="54825"/>
                  </a:lnTo>
                  <a:lnTo>
                    <a:pt x="152641" y="4025"/>
                  </a:lnTo>
                  <a:close/>
                </a:path>
                <a:path w="519430" h="184784">
                  <a:moveTo>
                    <a:pt x="347573" y="92189"/>
                  </a:moveTo>
                  <a:lnTo>
                    <a:pt x="341591" y="56426"/>
                  </a:lnTo>
                  <a:lnTo>
                    <a:pt x="339267" y="52641"/>
                  </a:lnTo>
                  <a:lnTo>
                    <a:pt x="323646" y="27114"/>
                  </a:lnTo>
                  <a:lnTo>
                    <a:pt x="293801" y="7289"/>
                  </a:lnTo>
                  <a:lnTo>
                    <a:pt x="287870" y="6261"/>
                  </a:lnTo>
                  <a:lnTo>
                    <a:pt x="287870" y="92189"/>
                  </a:lnTo>
                  <a:lnTo>
                    <a:pt x="285470" y="108572"/>
                  </a:lnTo>
                  <a:lnTo>
                    <a:pt x="278498" y="121031"/>
                  </a:lnTo>
                  <a:lnTo>
                    <a:pt x="267258" y="128955"/>
                  </a:lnTo>
                  <a:lnTo>
                    <a:pt x="252107" y="131737"/>
                  </a:lnTo>
                  <a:lnTo>
                    <a:pt x="236956" y="128955"/>
                  </a:lnTo>
                  <a:lnTo>
                    <a:pt x="225729" y="121031"/>
                  </a:lnTo>
                  <a:lnTo>
                    <a:pt x="218744" y="108572"/>
                  </a:lnTo>
                  <a:lnTo>
                    <a:pt x="216331" y="92189"/>
                  </a:lnTo>
                  <a:lnTo>
                    <a:pt x="218744" y="75806"/>
                  </a:lnTo>
                  <a:lnTo>
                    <a:pt x="225729" y="63347"/>
                  </a:lnTo>
                  <a:lnTo>
                    <a:pt x="236956" y="55422"/>
                  </a:lnTo>
                  <a:lnTo>
                    <a:pt x="252107" y="52641"/>
                  </a:lnTo>
                  <a:lnTo>
                    <a:pt x="267258" y="55422"/>
                  </a:lnTo>
                  <a:lnTo>
                    <a:pt x="278498" y="63347"/>
                  </a:lnTo>
                  <a:lnTo>
                    <a:pt x="285470" y="75806"/>
                  </a:lnTo>
                  <a:lnTo>
                    <a:pt x="287870" y="92189"/>
                  </a:lnTo>
                  <a:lnTo>
                    <a:pt x="287870" y="6261"/>
                  </a:lnTo>
                  <a:lnTo>
                    <a:pt x="210413" y="7289"/>
                  </a:lnTo>
                  <a:lnTo>
                    <a:pt x="162636" y="56426"/>
                  </a:lnTo>
                  <a:lnTo>
                    <a:pt x="156641" y="92189"/>
                  </a:lnTo>
                  <a:lnTo>
                    <a:pt x="162636" y="127952"/>
                  </a:lnTo>
                  <a:lnTo>
                    <a:pt x="180581" y="157276"/>
                  </a:lnTo>
                  <a:lnTo>
                    <a:pt x="210413" y="177088"/>
                  </a:lnTo>
                  <a:lnTo>
                    <a:pt x="252107" y="184378"/>
                  </a:lnTo>
                  <a:lnTo>
                    <a:pt x="293801" y="177088"/>
                  </a:lnTo>
                  <a:lnTo>
                    <a:pt x="323646" y="157276"/>
                  </a:lnTo>
                  <a:lnTo>
                    <a:pt x="339280" y="131737"/>
                  </a:lnTo>
                  <a:lnTo>
                    <a:pt x="341591" y="127952"/>
                  </a:lnTo>
                  <a:lnTo>
                    <a:pt x="347573" y="92189"/>
                  </a:lnTo>
                  <a:close/>
                </a:path>
                <a:path w="519430" h="184784">
                  <a:moveTo>
                    <a:pt x="519087" y="4025"/>
                  </a:moveTo>
                  <a:lnTo>
                    <a:pt x="460895" y="4025"/>
                  </a:lnTo>
                  <a:lnTo>
                    <a:pt x="460895" y="75057"/>
                  </a:lnTo>
                  <a:lnTo>
                    <a:pt x="454850" y="77838"/>
                  </a:lnTo>
                  <a:lnTo>
                    <a:pt x="447548" y="79349"/>
                  </a:lnTo>
                  <a:lnTo>
                    <a:pt x="440740" y="79349"/>
                  </a:lnTo>
                  <a:lnTo>
                    <a:pt x="432511" y="78460"/>
                  </a:lnTo>
                  <a:lnTo>
                    <a:pt x="425691" y="75603"/>
                  </a:lnTo>
                  <a:lnTo>
                    <a:pt x="421043" y="70535"/>
                  </a:lnTo>
                  <a:lnTo>
                    <a:pt x="419328" y="62979"/>
                  </a:lnTo>
                  <a:lnTo>
                    <a:pt x="419328" y="4025"/>
                  </a:lnTo>
                  <a:lnTo>
                    <a:pt x="361149" y="4025"/>
                  </a:lnTo>
                  <a:lnTo>
                    <a:pt x="361149" y="70027"/>
                  </a:lnTo>
                  <a:lnTo>
                    <a:pt x="365874" y="96507"/>
                  </a:lnTo>
                  <a:lnTo>
                    <a:pt x="379056" y="115214"/>
                  </a:lnTo>
                  <a:lnTo>
                    <a:pt x="399288" y="126314"/>
                  </a:lnTo>
                  <a:lnTo>
                    <a:pt x="425119" y="129971"/>
                  </a:lnTo>
                  <a:lnTo>
                    <a:pt x="434365" y="129603"/>
                  </a:lnTo>
                  <a:lnTo>
                    <a:pt x="443484" y="128524"/>
                  </a:lnTo>
                  <a:lnTo>
                    <a:pt x="452361" y="126796"/>
                  </a:lnTo>
                  <a:lnTo>
                    <a:pt x="460895" y="124434"/>
                  </a:lnTo>
                  <a:lnTo>
                    <a:pt x="460895" y="180352"/>
                  </a:lnTo>
                  <a:lnTo>
                    <a:pt x="519087" y="180352"/>
                  </a:lnTo>
                  <a:lnTo>
                    <a:pt x="519087" y="4025"/>
                  </a:lnTo>
                  <a:close/>
                </a:path>
              </a:pathLst>
            </a:custGeom>
            <a:solidFill>
              <a:srgbClr val="394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9643" y="660612"/>
              <a:ext cx="363448" cy="17632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636988" y="310436"/>
            <a:ext cx="1259205" cy="732790"/>
            <a:chOff x="1636988" y="310436"/>
            <a:chExt cx="1259205" cy="732790"/>
          </a:xfrm>
        </p:grpSpPr>
        <p:sp>
          <p:nvSpPr>
            <p:cNvPr id="16" name="object 16"/>
            <p:cNvSpPr/>
            <p:nvPr/>
          </p:nvSpPr>
          <p:spPr>
            <a:xfrm>
              <a:off x="2037803" y="656589"/>
              <a:ext cx="857885" cy="184785"/>
            </a:xfrm>
            <a:custGeom>
              <a:avLst/>
              <a:gdLst/>
              <a:ahLst/>
              <a:cxnLst/>
              <a:rect l="l" t="t" r="r" b="b"/>
              <a:pathLst>
                <a:path w="857885" h="184784">
                  <a:moveTo>
                    <a:pt x="156171" y="69265"/>
                  </a:moveTo>
                  <a:lnTo>
                    <a:pt x="133438" y="18046"/>
                  </a:lnTo>
                  <a:lnTo>
                    <a:pt x="98488" y="6235"/>
                  </a:lnTo>
                  <a:lnTo>
                    <a:pt x="98488" y="69265"/>
                  </a:lnTo>
                  <a:lnTo>
                    <a:pt x="96939" y="77050"/>
                  </a:lnTo>
                  <a:lnTo>
                    <a:pt x="92532" y="82372"/>
                  </a:lnTo>
                  <a:lnTo>
                    <a:pt x="85623" y="85432"/>
                  </a:lnTo>
                  <a:lnTo>
                    <a:pt x="76568" y="86398"/>
                  </a:lnTo>
                  <a:lnTo>
                    <a:pt x="58178" y="86398"/>
                  </a:lnTo>
                  <a:lnTo>
                    <a:pt x="58178" y="51879"/>
                  </a:lnTo>
                  <a:lnTo>
                    <a:pt x="76568" y="51879"/>
                  </a:lnTo>
                  <a:lnTo>
                    <a:pt x="85623" y="52870"/>
                  </a:lnTo>
                  <a:lnTo>
                    <a:pt x="92532" y="55943"/>
                  </a:lnTo>
                  <a:lnTo>
                    <a:pt x="96939" y="61353"/>
                  </a:lnTo>
                  <a:lnTo>
                    <a:pt x="98488" y="69265"/>
                  </a:lnTo>
                  <a:lnTo>
                    <a:pt x="98488" y="6235"/>
                  </a:lnTo>
                  <a:lnTo>
                    <a:pt x="77076" y="4025"/>
                  </a:lnTo>
                  <a:lnTo>
                    <a:pt x="0" y="4025"/>
                  </a:lnTo>
                  <a:lnTo>
                    <a:pt x="0" y="180352"/>
                  </a:lnTo>
                  <a:lnTo>
                    <a:pt x="58178" y="180352"/>
                  </a:lnTo>
                  <a:lnTo>
                    <a:pt x="58178" y="134251"/>
                  </a:lnTo>
                  <a:lnTo>
                    <a:pt x="77076" y="134251"/>
                  </a:lnTo>
                  <a:lnTo>
                    <a:pt x="108343" y="131051"/>
                  </a:lnTo>
                  <a:lnTo>
                    <a:pt x="133438" y="120281"/>
                  </a:lnTo>
                  <a:lnTo>
                    <a:pt x="150114" y="100253"/>
                  </a:lnTo>
                  <a:lnTo>
                    <a:pt x="152819" y="86398"/>
                  </a:lnTo>
                  <a:lnTo>
                    <a:pt x="156171" y="69265"/>
                  </a:lnTo>
                  <a:close/>
                </a:path>
                <a:path w="857885" h="184784">
                  <a:moveTo>
                    <a:pt x="357657" y="92189"/>
                  </a:moveTo>
                  <a:lnTo>
                    <a:pt x="351663" y="56426"/>
                  </a:lnTo>
                  <a:lnTo>
                    <a:pt x="349338" y="52641"/>
                  </a:lnTo>
                  <a:lnTo>
                    <a:pt x="333717" y="27114"/>
                  </a:lnTo>
                  <a:lnTo>
                    <a:pt x="303885" y="7289"/>
                  </a:lnTo>
                  <a:lnTo>
                    <a:pt x="297954" y="6261"/>
                  </a:lnTo>
                  <a:lnTo>
                    <a:pt x="297954" y="92189"/>
                  </a:lnTo>
                  <a:lnTo>
                    <a:pt x="295554" y="108572"/>
                  </a:lnTo>
                  <a:lnTo>
                    <a:pt x="288569" y="121031"/>
                  </a:lnTo>
                  <a:lnTo>
                    <a:pt x="277342" y="128955"/>
                  </a:lnTo>
                  <a:lnTo>
                    <a:pt x="262191" y="131737"/>
                  </a:lnTo>
                  <a:lnTo>
                    <a:pt x="247027" y="128955"/>
                  </a:lnTo>
                  <a:lnTo>
                    <a:pt x="235800" y="121031"/>
                  </a:lnTo>
                  <a:lnTo>
                    <a:pt x="228815" y="108572"/>
                  </a:lnTo>
                  <a:lnTo>
                    <a:pt x="226428" y="92189"/>
                  </a:lnTo>
                  <a:lnTo>
                    <a:pt x="228815" y="75806"/>
                  </a:lnTo>
                  <a:lnTo>
                    <a:pt x="235800" y="63347"/>
                  </a:lnTo>
                  <a:lnTo>
                    <a:pt x="247027" y="55422"/>
                  </a:lnTo>
                  <a:lnTo>
                    <a:pt x="262191" y="52641"/>
                  </a:lnTo>
                  <a:lnTo>
                    <a:pt x="277342" y="55422"/>
                  </a:lnTo>
                  <a:lnTo>
                    <a:pt x="288569" y="63347"/>
                  </a:lnTo>
                  <a:lnTo>
                    <a:pt x="295554" y="75806"/>
                  </a:lnTo>
                  <a:lnTo>
                    <a:pt x="297954" y="92189"/>
                  </a:lnTo>
                  <a:lnTo>
                    <a:pt x="297954" y="6261"/>
                  </a:lnTo>
                  <a:lnTo>
                    <a:pt x="220484" y="7289"/>
                  </a:lnTo>
                  <a:lnTo>
                    <a:pt x="172707" y="56426"/>
                  </a:lnTo>
                  <a:lnTo>
                    <a:pt x="166725" y="92189"/>
                  </a:lnTo>
                  <a:lnTo>
                    <a:pt x="172707" y="127952"/>
                  </a:lnTo>
                  <a:lnTo>
                    <a:pt x="190652" y="157276"/>
                  </a:lnTo>
                  <a:lnTo>
                    <a:pt x="220484" y="177088"/>
                  </a:lnTo>
                  <a:lnTo>
                    <a:pt x="262191" y="184378"/>
                  </a:lnTo>
                  <a:lnTo>
                    <a:pt x="303885" y="177088"/>
                  </a:lnTo>
                  <a:lnTo>
                    <a:pt x="333717" y="157276"/>
                  </a:lnTo>
                  <a:lnTo>
                    <a:pt x="349351" y="131737"/>
                  </a:lnTo>
                  <a:lnTo>
                    <a:pt x="351663" y="127952"/>
                  </a:lnTo>
                  <a:lnTo>
                    <a:pt x="357657" y="92189"/>
                  </a:lnTo>
                  <a:close/>
                </a:path>
                <a:path w="857885" h="184784">
                  <a:moveTo>
                    <a:pt x="519595" y="120662"/>
                  </a:moveTo>
                  <a:lnTo>
                    <a:pt x="511429" y="126022"/>
                  </a:lnTo>
                  <a:lnTo>
                    <a:pt x="500951" y="129971"/>
                  </a:lnTo>
                  <a:lnTo>
                    <a:pt x="488772" y="132410"/>
                  </a:lnTo>
                  <a:lnTo>
                    <a:pt x="475513" y="133248"/>
                  </a:lnTo>
                  <a:lnTo>
                    <a:pt x="458571" y="131000"/>
                  </a:lnTo>
                  <a:lnTo>
                    <a:pt x="443890" y="123990"/>
                  </a:lnTo>
                  <a:lnTo>
                    <a:pt x="433565" y="111785"/>
                  </a:lnTo>
                  <a:lnTo>
                    <a:pt x="429666" y="93954"/>
                  </a:lnTo>
                  <a:lnTo>
                    <a:pt x="433616" y="73863"/>
                  </a:lnTo>
                  <a:lnTo>
                    <a:pt x="444144" y="60363"/>
                  </a:lnTo>
                  <a:lnTo>
                    <a:pt x="459206" y="52755"/>
                  </a:lnTo>
                  <a:lnTo>
                    <a:pt x="476770" y="50380"/>
                  </a:lnTo>
                  <a:lnTo>
                    <a:pt x="488467" y="51308"/>
                  </a:lnTo>
                  <a:lnTo>
                    <a:pt x="499719" y="53873"/>
                  </a:lnTo>
                  <a:lnTo>
                    <a:pt x="509879" y="57708"/>
                  </a:lnTo>
                  <a:lnTo>
                    <a:pt x="518337" y="62471"/>
                  </a:lnTo>
                  <a:lnTo>
                    <a:pt x="518337" y="10579"/>
                  </a:lnTo>
                  <a:lnTo>
                    <a:pt x="506183" y="5956"/>
                  </a:lnTo>
                  <a:lnTo>
                    <a:pt x="493331" y="2641"/>
                  </a:lnTo>
                  <a:lnTo>
                    <a:pt x="480009" y="660"/>
                  </a:lnTo>
                  <a:lnTo>
                    <a:pt x="466445" y="0"/>
                  </a:lnTo>
                  <a:lnTo>
                    <a:pt x="430923" y="5257"/>
                  </a:lnTo>
                  <a:lnTo>
                    <a:pt x="399973" y="21844"/>
                  </a:lnTo>
                  <a:lnTo>
                    <a:pt x="378129" y="51003"/>
                  </a:lnTo>
                  <a:lnTo>
                    <a:pt x="369963" y="93954"/>
                  </a:lnTo>
                  <a:lnTo>
                    <a:pt x="378256" y="135178"/>
                  </a:lnTo>
                  <a:lnTo>
                    <a:pt x="400253" y="163258"/>
                  </a:lnTo>
                  <a:lnTo>
                    <a:pt x="431596" y="179285"/>
                  </a:lnTo>
                  <a:lnTo>
                    <a:pt x="467956" y="184378"/>
                  </a:lnTo>
                  <a:lnTo>
                    <a:pt x="481685" y="183718"/>
                  </a:lnTo>
                  <a:lnTo>
                    <a:pt x="494893" y="181737"/>
                  </a:lnTo>
                  <a:lnTo>
                    <a:pt x="507555" y="178435"/>
                  </a:lnTo>
                  <a:lnTo>
                    <a:pt x="519595" y="173812"/>
                  </a:lnTo>
                  <a:lnTo>
                    <a:pt x="519595" y="120662"/>
                  </a:lnTo>
                  <a:close/>
                </a:path>
                <a:path w="857885" h="184784">
                  <a:moveTo>
                    <a:pt x="683044" y="4025"/>
                  </a:moveTo>
                  <a:lnTo>
                    <a:pt x="530402" y="4025"/>
                  </a:lnTo>
                  <a:lnTo>
                    <a:pt x="530402" y="54825"/>
                  </a:lnTo>
                  <a:lnTo>
                    <a:pt x="577748" y="54825"/>
                  </a:lnTo>
                  <a:lnTo>
                    <a:pt x="577748" y="180555"/>
                  </a:lnTo>
                  <a:lnTo>
                    <a:pt x="635685" y="180555"/>
                  </a:lnTo>
                  <a:lnTo>
                    <a:pt x="635685" y="54825"/>
                  </a:lnTo>
                  <a:lnTo>
                    <a:pt x="683044" y="54825"/>
                  </a:lnTo>
                  <a:lnTo>
                    <a:pt x="683044" y="4025"/>
                  </a:lnTo>
                  <a:close/>
                </a:path>
                <a:path w="857885" h="184784">
                  <a:moveTo>
                    <a:pt x="857821" y="180352"/>
                  </a:moveTo>
                  <a:lnTo>
                    <a:pt x="849083" y="156921"/>
                  </a:lnTo>
                  <a:lnTo>
                    <a:pt x="833399" y="114858"/>
                  </a:lnTo>
                  <a:lnTo>
                    <a:pt x="810958" y="54660"/>
                  </a:lnTo>
                  <a:lnTo>
                    <a:pt x="792073" y="4025"/>
                  </a:lnTo>
                  <a:lnTo>
                    <a:pt x="778217" y="4025"/>
                  </a:lnTo>
                  <a:lnTo>
                    <a:pt x="778217" y="114858"/>
                  </a:lnTo>
                  <a:lnTo>
                    <a:pt x="743712" y="114858"/>
                  </a:lnTo>
                  <a:lnTo>
                    <a:pt x="756056" y="77330"/>
                  </a:lnTo>
                  <a:lnTo>
                    <a:pt x="757809" y="70777"/>
                  </a:lnTo>
                  <a:lnTo>
                    <a:pt x="759587" y="63728"/>
                  </a:lnTo>
                  <a:lnTo>
                    <a:pt x="760844" y="54660"/>
                  </a:lnTo>
                  <a:lnTo>
                    <a:pt x="762101" y="63728"/>
                  </a:lnTo>
                  <a:lnTo>
                    <a:pt x="763866" y="70777"/>
                  </a:lnTo>
                  <a:lnTo>
                    <a:pt x="765873" y="77330"/>
                  </a:lnTo>
                  <a:lnTo>
                    <a:pt x="778217" y="114858"/>
                  </a:lnTo>
                  <a:lnTo>
                    <a:pt x="778217" y="4025"/>
                  </a:lnTo>
                  <a:lnTo>
                    <a:pt x="729602" y="4025"/>
                  </a:lnTo>
                  <a:lnTo>
                    <a:pt x="663613" y="180352"/>
                  </a:lnTo>
                  <a:lnTo>
                    <a:pt x="722553" y="180352"/>
                  </a:lnTo>
                  <a:lnTo>
                    <a:pt x="730364" y="156921"/>
                  </a:lnTo>
                  <a:lnTo>
                    <a:pt x="791324" y="156921"/>
                  </a:lnTo>
                  <a:lnTo>
                    <a:pt x="798880" y="180352"/>
                  </a:lnTo>
                  <a:lnTo>
                    <a:pt x="857821" y="180352"/>
                  </a:lnTo>
                  <a:close/>
                </a:path>
              </a:pathLst>
            </a:custGeom>
            <a:solidFill>
              <a:srgbClr val="394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6979" y="310438"/>
              <a:ext cx="374015" cy="732790"/>
            </a:xfrm>
            <a:custGeom>
              <a:avLst/>
              <a:gdLst/>
              <a:ahLst/>
              <a:cxnLst/>
              <a:rect l="l" t="t" r="r" b="b"/>
              <a:pathLst>
                <a:path w="374014" h="732790">
                  <a:moveTo>
                    <a:pt x="131457" y="629881"/>
                  </a:moveTo>
                  <a:lnTo>
                    <a:pt x="56896" y="553770"/>
                  </a:lnTo>
                  <a:lnTo>
                    <a:pt x="56896" y="656285"/>
                  </a:lnTo>
                  <a:lnTo>
                    <a:pt x="131457" y="732396"/>
                  </a:lnTo>
                  <a:lnTo>
                    <a:pt x="131457" y="629881"/>
                  </a:lnTo>
                  <a:close/>
                </a:path>
                <a:path w="374014" h="732790">
                  <a:moveTo>
                    <a:pt x="131457" y="398284"/>
                  </a:moveTo>
                  <a:lnTo>
                    <a:pt x="0" y="264096"/>
                  </a:lnTo>
                  <a:lnTo>
                    <a:pt x="0" y="444842"/>
                  </a:lnTo>
                  <a:lnTo>
                    <a:pt x="131457" y="579031"/>
                  </a:lnTo>
                  <a:lnTo>
                    <a:pt x="131457" y="398284"/>
                  </a:lnTo>
                  <a:close/>
                </a:path>
                <a:path w="374014" h="732790">
                  <a:moveTo>
                    <a:pt x="373964" y="0"/>
                  </a:moveTo>
                  <a:lnTo>
                    <a:pt x="156387" y="222110"/>
                  </a:lnTo>
                  <a:lnTo>
                    <a:pt x="156387" y="521284"/>
                  </a:lnTo>
                  <a:lnTo>
                    <a:pt x="373964" y="299173"/>
                  </a:lnTo>
                  <a:lnTo>
                    <a:pt x="373964" y="0"/>
                  </a:lnTo>
                  <a:close/>
                </a:path>
              </a:pathLst>
            </a:custGeom>
            <a:solidFill>
              <a:srgbClr val="E1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692717" y="6782913"/>
            <a:ext cx="200660" cy="30035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5"/>
              </a:spcBef>
            </a:pPr>
            <a:fld id="{81D60167-4931-47E6-BA6A-407CBD079E47}" type="slidenum"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4</a:t>
            </a:fld>
            <a:endParaRPr sz="12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1837" y="718025"/>
            <a:ext cx="4850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0" dirty="0">
                <a:latin typeface="Calibri"/>
                <a:cs typeface="Calibri"/>
              </a:rPr>
              <a:t>Таким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150" dirty="0">
                <a:latin typeface="Calibri"/>
                <a:cs typeface="Calibri"/>
              </a:rPr>
              <a:t>значком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b="1" spc="155" dirty="0">
                <a:latin typeface="Calibri"/>
                <a:cs typeface="Calibri"/>
              </a:rPr>
              <a:t>обозначено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b="1" spc="155" dirty="0">
                <a:latin typeface="Calibri"/>
                <a:cs typeface="Calibri"/>
              </a:rPr>
              <a:t>название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b="1" spc="160" dirty="0">
                <a:latin typeface="Calibri"/>
                <a:cs typeface="Calibri"/>
              </a:rPr>
              <a:t>файла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b="1" spc="165" dirty="0">
                <a:latin typeface="Calibri"/>
                <a:cs typeface="Calibri"/>
              </a:rPr>
              <a:t>из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b="1" spc="170" dirty="0">
                <a:latin typeface="Calibri"/>
                <a:cs typeface="Calibri"/>
              </a:rPr>
              <a:t>папки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130" dirty="0">
                <a:latin typeface="Calibri"/>
                <a:cs typeface="Calibri"/>
              </a:rPr>
              <a:t>«Макеты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spc="155" dirty="0">
                <a:latin typeface="Calibri"/>
                <a:cs typeface="Calibri"/>
              </a:rPr>
              <a:t>для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165" dirty="0">
                <a:latin typeface="Calibri"/>
                <a:cs typeface="Calibri"/>
              </a:rPr>
              <a:t>брендирования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140" dirty="0">
                <a:latin typeface="Calibri"/>
                <a:cs typeface="Calibri"/>
              </a:rPr>
              <a:t>помещений»,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170" dirty="0">
                <a:latin typeface="Calibri"/>
                <a:cs typeface="Calibri"/>
              </a:rPr>
              <a:t>приложенной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175" dirty="0">
                <a:latin typeface="Calibri"/>
                <a:cs typeface="Calibri"/>
              </a:rPr>
              <a:t>к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140" dirty="0">
                <a:latin typeface="Calibri"/>
                <a:cs typeface="Calibri"/>
              </a:rPr>
              <a:t>руководству.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1837" y="1449544"/>
            <a:ext cx="4877435" cy="177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0489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Century Gothic"/>
                <a:cs typeface="Century Gothic"/>
              </a:rPr>
              <a:t>Всегда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10" dirty="0">
                <a:latin typeface="Century Gothic"/>
                <a:cs typeface="Century Gothic"/>
              </a:rPr>
              <a:t>передавайте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эти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макеты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85" dirty="0">
                <a:latin typeface="Century Gothic"/>
                <a:cs typeface="Century Gothic"/>
              </a:rPr>
              <a:t>и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указанные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165" dirty="0">
                <a:latin typeface="Century Gothic"/>
                <a:cs typeface="Century Gothic"/>
              </a:rPr>
              <a:t>в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30" dirty="0">
                <a:latin typeface="Century Gothic"/>
                <a:cs typeface="Century Gothic"/>
              </a:rPr>
              <a:t>руководстве </a:t>
            </a:r>
            <a:r>
              <a:rPr sz="1200" spc="-3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спецификации </a:t>
            </a:r>
            <a:r>
              <a:rPr sz="1200" spc="110" dirty="0">
                <a:latin typeface="Century Gothic"/>
                <a:cs typeface="Century Gothic"/>
              </a:rPr>
              <a:t>для </a:t>
            </a:r>
            <a:r>
              <a:rPr sz="1200" spc="40" dirty="0">
                <a:latin typeface="Century Gothic"/>
                <a:cs typeface="Century Gothic"/>
              </a:rPr>
              <a:t>производства </a:t>
            </a:r>
            <a:r>
              <a:rPr sz="1200" spc="30" dirty="0">
                <a:latin typeface="Century Gothic"/>
                <a:cs typeface="Century Gothic"/>
              </a:rPr>
              <a:t>брендированной </a:t>
            </a:r>
            <a:r>
              <a:rPr sz="1200" spc="35" dirty="0">
                <a:latin typeface="Century Gothic"/>
                <a:cs typeface="Century Gothic"/>
              </a:rPr>
              <a:t> продукции.</a:t>
            </a:r>
            <a:endParaRPr sz="1200">
              <a:latin typeface="Century Gothic"/>
              <a:cs typeface="Century Gothic"/>
            </a:endParaRPr>
          </a:p>
          <a:p>
            <a:pPr marL="12700" marR="443230">
              <a:lnSpc>
                <a:spcPct val="100000"/>
              </a:lnSpc>
              <a:spcBef>
                <a:spcPts val="565"/>
              </a:spcBef>
            </a:pPr>
            <a:r>
              <a:rPr sz="1200" spc="55" dirty="0">
                <a:latin typeface="Century Gothic"/>
                <a:cs typeface="Century Gothic"/>
              </a:rPr>
              <a:t>Ча</a:t>
            </a:r>
            <a:r>
              <a:rPr sz="1200" spc="-120" dirty="0">
                <a:latin typeface="Century Gothic"/>
                <a:cs typeface="Century Gothic"/>
              </a:rPr>
              <a:t>с</a:t>
            </a:r>
            <a:r>
              <a:rPr sz="1200" spc="105" dirty="0">
                <a:latin typeface="Century Gothic"/>
                <a:cs typeface="Century Gothic"/>
              </a:rPr>
              <a:t>ть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365" dirty="0">
                <a:latin typeface="Century Gothic"/>
                <a:cs typeface="Century Gothic"/>
              </a:rPr>
              <a:t>ф</a:t>
            </a:r>
            <a:r>
              <a:rPr sz="1200" spc="40" dirty="0">
                <a:latin typeface="Century Gothic"/>
                <a:cs typeface="Century Gothic"/>
              </a:rPr>
              <a:t>айлов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(наприме</a:t>
            </a:r>
            <a:r>
              <a:rPr sz="1200" spc="-20" dirty="0">
                <a:latin typeface="Century Gothic"/>
                <a:cs typeface="Century Gothic"/>
              </a:rPr>
              <a:t>р</a:t>
            </a:r>
            <a:r>
              <a:rPr sz="1200" spc="-80" dirty="0">
                <a:latin typeface="Century Gothic"/>
                <a:cs typeface="Century Gothic"/>
              </a:rPr>
              <a:t>,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105" dirty="0">
                <a:latin typeface="Century Gothic"/>
                <a:cs typeface="Century Gothic"/>
              </a:rPr>
              <a:t>с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р</a:t>
            </a:r>
            <a:r>
              <a:rPr sz="1200" spc="-20" dirty="0">
                <a:latin typeface="Century Gothic"/>
                <a:cs typeface="Century Gothic"/>
              </a:rPr>
              <a:t>асширением </a:t>
            </a:r>
            <a:r>
              <a:rPr sz="1200" spc="-100" dirty="0">
                <a:latin typeface="Century Gothic"/>
                <a:cs typeface="Century Gothic"/>
              </a:rPr>
              <a:t>.</a:t>
            </a:r>
            <a:r>
              <a:rPr sz="1200" dirty="0">
                <a:latin typeface="Century Gothic"/>
                <a:cs typeface="Century Gothic"/>
              </a:rPr>
              <a:t>eps)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110" dirty="0">
                <a:latin typeface="Century Gothic"/>
                <a:cs typeface="Century Gothic"/>
              </a:rPr>
              <a:t>м</a:t>
            </a:r>
            <a:r>
              <a:rPr sz="1200" spc="-50" dirty="0">
                <a:latin typeface="Century Gothic"/>
                <a:cs typeface="Century Gothic"/>
              </a:rPr>
              <a:t>о</a:t>
            </a:r>
            <a:r>
              <a:rPr sz="1200" spc="40" dirty="0">
                <a:latin typeface="Century Gothic"/>
                <a:cs typeface="Century Gothic"/>
              </a:rPr>
              <a:t>ж</a:t>
            </a:r>
            <a:r>
              <a:rPr sz="1200" spc="-70" dirty="0">
                <a:latin typeface="Century Gothic"/>
                <a:cs typeface="Century Gothic"/>
              </a:rPr>
              <a:t>е</a:t>
            </a:r>
            <a:r>
              <a:rPr sz="1200" spc="85" dirty="0">
                <a:latin typeface="Century Gothic"/>
                <a:cs typeface="Century Gothic"/>
              </a:rPr>
              <a:t>т  быть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15" dirty="0">
                <a:latin typeface="Century Gothic"/>
                <a:cs typeface="Century Gothic"/>
              </a:rPr>
              <a:t>недоступна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110" dirty="0">
                <a:latin typeface="Century Gothic"/>
                <a:cs typeface="Century Gothic"/>
              </a:rPr>
              <a:t>для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25" dirty="0">
                <a:latin typeface="Century Gothic"/>
                <a:cs typeface="Century Gothic"/>
              </a:rPr>
              <a:t>просмотра </a:t>
            </a:r>
            <a:r>
              <a:rPr sz="1200" spc="85" dirty="0">
                <a:latin typeface="Century Gothic"/>
                <a:cs typeface="Century Gothic"/>
              </a:rPr>
              <a:t>и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40" dirty="0">
                <a:latin typeface="Century Gothic"/>
                <a:cs typeface="Century Gothic"/>
              </a:rPr>
              <a:t>редактирования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20" dirty="0">
                <a:latin typeface="Century Gothic"/>
                <a:cs typeface="Century Gothic"/>
              </a:rPr>
              <a:t>без </a:t>
            </a:r>
            <a:r>
              <a:rPr sz="1200" spc="-315" dirty="0">
                <a:latin typeface="Century Gothic"/>
                <a:cs typeface="Century Gothic"/>
              </a:rPr>
              <a:t> </a:t>
            </a:r>
            <a:r>
              <a:rPr sz="1200" spc="30" dirty="0">
                <a:latin typeface="Century Gothic"/>
                <a:cs typeface="Century Gothic"/>
              </a:rPr>
              <a:t>специализированного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70" dirty="0">
                <a:latin typeface="Century Gothic"/>
                <a:cs typeface="Century Gothic"/>
              </a:rPr>
              <a:t>ПО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—</a:t>
            </a:r>
            <a:r>
              <a:rPr sz="1200" spc="-20" dirty="0">
                <a:latin typeface="Century Gothic"/>
                <a:cs typeface="Century Gothic"/>
              </a:rPr>
              <a:t> это </a:t>
            </a:r>
            <a:r>
              <a:rPr sz="1200" dirty="0">
                <a:latin typeface="Century Gothic"/>
                <a:cs typeface="Century Gothic"/>
              </a:rPr>
              <a:t>нормально.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25" dirty="0">
                <a:latin typeface="Century Gothic"/>
                <a:cs typeface="Century Gothic"/>
              </a:rPr>
              <a:t>Макеты</a:t>
            </a:r>
            <a:endParaRPr sz="1200">
              <a:latin typeface="Century Gothic"/>
              <a:cs typeface="Century Gothic"/>
            </a:endParaRPr>
          </a:p>
          <a:p>
            <a:pPr marL="12700" marR="523875">
              <a:lnSpc>
                <a:spcPct val="100000"/>
              </a:lnSpc>
            </a:pPr>
            <a:r>
              <a:rPr sz="1200" cap="small" spc="180" dirty="0">
                <a:latin typeface="Century Gothic"/>
                <a:cs typeface="Century Gothic"/>
              </a:rPr>
              <a:t>в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365" dirty="0">
                <a:latin typeface="Century Gothic"/>
                <a:cs typeface="Century Gothic"/>
              </a:rPr>
              <a:t>ф</a:t>
            </a:r>
            <a:r>
              <a:rPr sz="1200" spc="-5" dirty="0">
                <a:latin typeface="Century Gothic"/>
                <a:cs typeface="Century Gothic"/>
              </a:rPr>
              <a:t>айлах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35" dirty="0">
                <a:latin typeface="Century Gothic"/>
                <a:cs typeface="Century Gothic"/>
              </a:rPr>
              <a:t>б</a:t>
            </a:r>
            <a:r>
              <a:rPr sz="1200" spc="-5" dirty="0">
                <a:latin typeface="Century Gothic"/>
                <a:cs typeface="Century Gothic"/>
              </a:rPr>
              <a:t>у</a:t>
            </a:r>
            <a:r>
              <a:rPr sz="1200" spc="55" dirty="0">
                <a:latin typeface="Century Gothic"/>
                <a:cs typeface="Century Gothic"/>
              </a:rPr>
              <a:t>д</a:t>
            </a:r>
            <a:r>
              <a:rPr sz="1200" spc="25" dirty="0">
                <a:latin typeface="Century Gothic"/>
                <a:cs typeface="Century Gothic"/>
              </a:rPr>
              <a:t>у</a:t>
            </a:r>
            <a:r>
              <a:rPr sz="1200" spc="105" dirty="0">
                <a:latin typeface="Century Gothic"/>
                <a:cs typeface="Century Gothic"/>
              </a:rPr>
              <a:t>т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114" dirty="0">
                <a:latin typeface="Century Gothic"/>
                <a:cs typeface="Century Gothic"/>
              </a:rPr>
              <a:t>с</a:t>
            </a:r>
            <a:r>
              <a:rPr sz="1200" spc="-25" dirty="0">
                <a:latin typeface="Century Gothic"/>
                <a:cs typeface="Century Gothic"/>
              </a:rPr>
              <a:t>о</a:t>
            </a:r>
            <a:r>
              <a:rPr sz="1200" spc="-50" dirty="0">
                <a:latin typeface="Century Gothic"/>
                <a:cs typeface="Century Gothic"/>
              </a:rPr>
              <a:t>о</a:t>
            </a:r>
            <a:r>
              <a:rPr sz="1200" spc="135" dirty="0">
                <a:latin typeface="Century Gothic"/>
                <a:cs typeface="Century Gothic"/>
              </a:rPr>
              <a:t>тв</a:t>
            </a:r>
            <a:r>
              <a:rPr sz="1200" spc="-70" dirty="0">
                <a:latin typeface="Century Gothic"/>
                <a:cs typeface="Century Gothic"/>
              </a:rPr>
              <a:t>е</a:t>
            </a:r>
            <a:r>
              <a:rPr sz="1200" spc="75" dirty="0">
                <a:latin typeface="Century Gothic"/>
                <a:cs typeface="Century Gothic"/>
              </a:rPr>
              <a:t>т</a:t>
            </a:r>
            <a:r>
              <a:rPr sz="1200" spc="-120" dirty="0">
                <a:latin typeface="Century Gothic"/>
                <a:cs typeface="Century Gothic"/>
              </a:rPr>
              <a:t>с</a:t>
            </a:r>
            <a:r>
              <a:rPr sz="1200" spc="70" dirty="0">
                <a:latin typeface="Century Gothic"/>
                <a:cs typeface="Century Gothic"/>
              </a:rPr>
              <a:t>твовать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70" dirty="0">
                <a:latin typeface="Century Gothic"/>
                <a:cs typeface="Century Gothic"/>
              </a:rPr>
              <a:t>и</a:t>
            </a:r>
            <a:r>
              <a:rPr sz="1200" spc="30" dirty="0">
                <a:latin typeface="Century Gothic"/>
                <a:cs typeface="Century Gothic"/>
              </a:rPr>
              <a:t>зоб</a:t>
            </a:r>
            <a:r>
              <a:rPr sz="1200" spc="-5" dirty="0">
                <a:latin typeface="Century Gothic"/>
                <a:cs typeface="Century Gothic"/>
              </a:rPr>
              <a:t>р</a:t>
            </a:r>
            <a:r>
              <a:rPr sz="1200" spc="-125" dirty="0">
                <a:latin typeface="Century Gothic"/>
                <a:cs typeface="Century Gothic"/>
              </a:rPr>
              <a:t>а</a:t>
            </a:r>
            <a:r>
              <a:rPr sz="1200" spc="40" dirty="0">
                <a:latin typeface="Century Gothic"/>
                <a:cs typeface="Century Gothic"/>
              </a:rPr>
              <a:t>ж</a:t>
            </a:r>
            <a:r>
              <a:rPr sz="1200" spc="35" dirty="0">
                <a:latin typeface="Century Gothic"/>
                <a:cs typeface="Century Gothic"/>
              </a:rPr>
              <a:t>енным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165" dirty="0">
                <a:latin typeface="Century Gothic"/>
                <a:cs typeface="Century Gothic"/>
              </a:rPr>
              <a:t>в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114" dirty="0">
                <a:latin typeface="Century Gothic"/>
                <a:cs typeface="Century Gothic"/>
              </a:rPr>
              <a:t>э</a:t>
            </a:r>
            <a:r>
              <a:rPr sz="1200" spc="75" dirty="0">
                <a:latin typeface="Century Gothic"/>
                <a:cs typeface="Century Gothic"/>
              </a:rPr>
              <a:t>т</a:t>
            </a:r>
            <a:r>
              <a:rPr sz="1200" spc="-55" dirty="0">
                <a:latin typeface="Century Gothic"/>
                <a:cs typeface="Century Gothic"/>
              </a:rPr>
              <a:t>ом </a:t>
            </a:r>
            <a:r>
              <a:rPr sz="1200" spc="-20" dirty="0">
                <a:latin typeface="Century Gothic"/>
                <a:cs typeface="Century Gothic"/>
              </a:rPr>
              <a:t>р</a:t>
            </a:r>
            <a:r>
              <a:rPr sz="1200" spc="25" dirty="0">
                <a:latin typeface="Century Gothic"/>
                <a:cs typeface="Century Gothic"/>
              </a:rPr>
              <a:t>у</a:t>
            </a:r>
            <a:r>
              <a:rPr sz="1200" spc="65" dirty="0">
                <a:latin typeface="Century Gothic"/>
                <a:cs typeface="Century Gothic"/>
              </a:rPr>
              <a:t>к</a:t>
            </a:r>
            <a:r>
              <a:rPr sz="1200" spc="70" dirty="0">
                <a:latin typeface="Century Gothic"/>
                <a:cs typeface="Century Gothic"/>
              </a:rPr>
              <a:t>ов</a:t>
            </a:r>
            <a:r>
              <a:rPr sz="1200" spc="-30" dirty="0">
                <a:latin typeface="Century Gothic"/>
                <a:cs typeface="Century Gothic"/>
              </a:rPr>
              <a:t>о</a:t>
            </a:r>
            <a:r>
              <a:rPr sz="1200" spc="55" dirty="0">
                <a:latin typeface="Century Gothic"/>
                <a:cs typeface="Century Gothic"/>
              </a:rPr>
              <a:t>д</a:t>
            </a:r>
            <a:r>
              <a:rPr sz="1200" spc="-120" dirty="0">
                <a:latin typeface="Century Gothic"/>
                <a:cs typeface="Century Gothic"/>
              </a:rPr>
              <a:t>с</a:t>
            </a:r>
            <a:r>
              <a:rPr sz="1200" spc="40" dirty="0">
                <a:latin typeface="Century Gothic"/>
                <a:cs typeface="Century Gothic"/>
              </a:rPr>
              <a:t>тве.</a:t>
            </a:r>
            <a:endParaRPr sz="1200">
              <a:latin typeface="Century Gothic"/>
              <a:cs typeface="Century Gothic"/>
            </a:endParaRPr>
          </a:p>
          <a:p>
            <a:pPr marL="14604">
              <a:lnSpc>
                <a:spcPct val="100000"/>
              </a:lnSpc>
              <a:spcBef>
                <a:spcPts val="254"/>
              </a:spcBef>
            </a:pPr>
            <a:r>
              <a:rPr sz="1200" spc="25" dirty="0">
                <a:latin typeface="Century Gothic"/>
                <a:cs typeface="Century Gothic"/>
              </a:rPr>
              <a:t>Растровые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35" dirty="0">
                <a:latin typeface="Century Gothic"/>
                <a:cs typeface="Century Gothic"/>
              </a:rPr>
              <a:t>изображения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20" dirty="0">
                <a:latin typeface="Century Gothic"/>
                <a:cs typeface="Century Gothic"/>
              </a:rPr>
              <a:t>(.jpg,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15" dirty="0">
                <a:latin typeface="Century Gothic"/>
                <a:cs typeface="Century Gothic"/>
              </a:rPr>
              <a:t>.png,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15" dirty="0">
                <a:latin typeface="Century Gothic"/>
                <a:cs typeface="Century Gothic"/>
              </a:rPr>
              <a:t>.tiff)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85" dirty="0">
                <a:latin typeface="Century Gothic"/>
                <a:cs typeface="Century Gothic"/>
              </a:rPr>
              <a:t>и</a:t>
            </a:r>
            <a:r>
              <a:rPr sz="1200" spc="-10" dirty="0">
                <a:latin typeface="Century Gothic"/>
                <a:cs typeface="Century Gothic"/>
              </a:rPr>
              <a:t> макеты, </a:t>
            </a:r>
            <a:r>
              <a:rPr sz="1200" spc="20" dirty="0">
                <a:latin typeface="Century Gothic"/>
                <a:cs typeface="Century Gothic"/>
              </a:rPr>
              <a:t>созданные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860" y="3290571"/>
            <a:ext cx="4290618" cy="1434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81763" y="3422199"/>
            <a:ext cx="4688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Century Gothic"/>
                <a:cs typeface="Century Gothic"/>
              </a:rPr>
              <a:t>макетами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85" dirty="0">
                <a:latin typeface="Century Gothic"/>
                <a:cs typeface="Century Gothic"/>
              </a:rPr>
              <a:t>и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40" dirty="0">
                <a:latin typeface="Century Gothic"/>
                <a:cs typeface="Century Gothic"/>
              </a:rPr>
              <a:t>предназначены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50" dirty="0">
                <a:latin typeface="Century Gothic"/>
                <a:cs typeface="Century Gothic"/>
              </a:rPr>
              <a:t>только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110" dirty="0">
                <a:latin typeface="Century Gothic"/>
                <a:cs typeface="Century Gothic"/>
              </a:rPr>
              <a:t>для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35" dirty="0">
                <a:latin typeface="Century Gothic"/>
                <a:cs typeface="Century Gothic"/>
              </a:rPr>
              <a:t>предварительного </a:t>
            </a:r>
            <a:r>
              <a:rPr sz="1200" spc="-320" dirty="0">
                <a:latin typeface="Century Gothic"/>
                <a:cs typeface="Century Gothic"/>
              </a:rPr>
              <a:t> </a:t>
            </a:r>
            <a:r>
              <a:rPr sz="1200" spc="-30" dirty="0">
                <a:latin typeface="Century Gothic"/>
                <a:cs typeface="Century Gothic"/>
              </a:rPr>
              <a:t>просмотра.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8525" y="6443893"/>
            <a:ext cx="3021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latin typeface="Century Gothic"/>
                <a:cs typeface="Century Gothic"/>
              </a:rPr>
              <a:t>https://disk.yandex.ru/d/xHbLScbbOSSLwA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6944" y="2550833"/>
            <a:ext cx="2832735" cy="11322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600" b="1" spc="335" dirty="0">
                <a:solidFill>
                  <a:srgbClr val="E2000A"/>
                </a:solidFill>
                <a:latin typeface="Calibri"/>
                <a:cs typeface="Calibri"/>
              </a:rPr>
              <a:t>ОБРАТИТЕ</a:t>
            </a:r>
            <a:r>
              <a:rPr sz="1600" b="1" spc="235" dirty="0">
                <a:solidFill>
                  <a:srgbClr val="E2000A"/>
                </a:solidFill>
                <a:latin typeface="Calibri"/>
                <a:cs typeface="Calibri"/>
              </a:rPr>
              <a:t> </a:t>
            </a:r>
            <a:r>
              <a:rPr sz="1600" b="1" spc="315" dirty="0">
                <a:solidFill>
                  <a:srgbClr val="E2000A"/>
                </a:solidFill>
                <a:latin typeface="Calibri"/>
                <a:cs typeface="Calibri"/>
              </a:rPr>
              <a:t>ВНИМАНИЕ!</a:t>
            </a:r>
            <a:endParaRPr sz="1600">
              <a:latin typeface="Calibri"/>
              <a:cs typeface="Calibri"/>
            </a:endParaRPr>
          </a:p>
          <a:p>
            <a:pPr marL="12700" marR="307340" algn="just">
              <a:lnSpc>
                <a:spcPts val="1939"/>
              </a:lnSpc>
              <a:spcBef>
                <a:spcPts val="635"/>
              </a:spcBef>
            </a:pPr>
            <a:r>
              <a:rPr sz="1800" b="1" spc="305" dirty="0">
                <a:latin typeface="Calibri"/>
                <a:cs typeface="Calibri"/>
              </a:rPr>
              <a:t>К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195" dirty="0">
                <a:latin typeface="Calibri"/>
                <a:cs typeface="Calibri"/>
              </a:rPr>
              <a:t>этому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195" dirty="0">
                <a:latin typeface="Calibri"/>
                <a:cs typeface="Calibri"/>
              </a:rPr>
              <a:t>руководству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220" dirty="0">
                <a:latin typeface="Calibri"/>
                <a:cs typeface="Calibri"/>
              </a:rPr>
              <a:t>приложены </a:t>
            </a:r>
            <a:r>
              <a:rPr sz="1800" b="1" spc="190" dirty="0">
                <a:latin typeface="Calibri"/>
                <a:cs typeface="Calibri"/>
              </a:rPr>
              <a:t>готовые </a:t>
            </a:r>
            <a:r>
              <a:rPr sz="1800" b="1" spc="-400" dirty="0">
                <a:latin typeface="Calibri"/>
                <a:cs typeface="Calibri"/>
              </a:rPr>
              <a:t> </a:t>
            </a:r>
            <a:r>
              <a:rPr sz="1800" b="1" spc="185" dirty="0">
                <a:latin typeface="Calibri"/>
                <a:cs typeface="Calibri"/>
              </a:rPr>
              <a:t>макеты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6944" y="3912256"/>
            <a:ext cx="2859405" cy="1082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90"/>
              </a:spcBef>
            </a:pPr>
            <a:r>
              <a:rPr sz="1350" spc="40" dirty="0">
                <a:latin typeface="Century Gothic"/>
                <a:cs typeface="Century Gothic"/>
              </a:rPr>
              <a:t>Все </a:t>
            </a:r>
            <a:r>
              <a:rPr sz="1350" spc="25" dirty="0">
                <a:latin typeface="Century Gothic"/>
                <a:cs typeface="Century Gothic"/>
              </a:rPr>
              <a:t>макеты </a:t>
            </a:r>
            <a:r>
              <a:rPr sz="1350" spc="135" dirty="0">
                <a:latin typeface="Century Gothic"/>
                <a:cs typeface="Century Gothic"/>
              </a:rPr>
              <a:t>из </a:t>
            </a:r>
            <a:r>
              <a:rPr sz="1350" spc="50" dirty="0">
                <a:latin typeface="Century Gothic"/>
                <a:cs typeface="Century Gothic"/>
              </a:rPr>
              <a:t>руководства </a:t>
            </a:r>
            <a:r>
              <a:rPr sz="1350" spc="55" dirty="0">
                <a:latin typeface="Century Gothic"/>
                <a:cs typeface="Century Gothic"/>
              </a:rPr>
              <a:t> </a:t>
            </a:r>
            <a:r>
              <a:rPr sz="1350" spc="95" dirty="0">
                <a:latin typeface="Century Gothic"/>
                <a:cs typeface="Century Gothic"/>
              </a:rPr>
              <a:t>готовы </a:t>
            </a:r>
            <a:r>
              <a:rPr sz="1350" spc="125" dirty="0">
                <a:latin typeface="Century Gothic"/>
                <a:cs typeface="Century Gothic"/>
              </a:rPr>
              <a:t>к </a:t>
            </a:r>
            <a:r>
              <a:rPr sz="1350" spc="50" dirty="0">
                <a:latin typeface="Century Gothic"/>
                <a:cs typeface="Century Gothic"/>
              </a:rPr>
              <a:t>печати, не </a:t>
            </a:r>
            <a:r>
              <a:rPr sz="1350" spc="65" dirty="0">
                <a:latin typeface="Century Gothic"/>
                <a:cs typeface="Century Gothic"/>
              </a:rPr>
              <a:t>пытайтесь </a:t>
            </a:r>
            <a:r>
              <a:rPr sz="1350" spc="-360" dirty="0">
                <a:latin typeface="Century Gothic"/>
                <a:cs typeface="Century Gothic"/>
              </a:rPr>
              <a:t> </a:t>
            </a:r>
            <a:r>
              <a:rPr sz="1350" spc="40" dirty="0">
                <a:latin typeface="Century Gothic"/>
                <a:cs typeface="Century Gothic"/>
              </a:rPr>
              <a:t>нарисовать </a:t>
            </a:r>
            <a:r>
              <a:rPr sz="1350" spc="85" dirty="0">
                <a:latin typeface="Century Gothic"/>
                <a:cs typeface="Century Gothic"/>
              </a:rPr>
              <a:t>логотип </a:t>
            </a:r>
            <a:r>
              <a:rPr sz="1350" spc="120" dirty="0">
                <a:latin typeface="Century Gothic"/>
                <a:cs typeface="Century Gothic"/>
              </a:rPr>
              <a:t>или </a:t>
            </a:r>
            <a:r>
              <a:rPr sz="1350" spc="125" dirty="0">
                <a:latin typeface="Century Gothic"/>
                <a:cs typeface="Century Gothic"/>
              </a:rPr>
              <a:t> </a:t>
            </a:r>
            <a:r>
              <a:rPr sz="1350" spc="65" dirty="0">
                <a:latin typeface="Century Gothic"/>
                <a:cs typeface="Century Gothic"/>
              </a:rPr>
              <a:t>другие</a:t>
            </a:r>
            <a:r>
              <a:rPr sz="1350" spc="-50" dirty="0">
                <a:latin typeface="Century Gothic"/>
                <a:cs typeface="Century Gothic"/>
              </a:rPr>
              <a:t> </a:t>
            </a:r>
            <a:r>
              <a:rPr sz="1350" spc="45" dirty="0">
                <a:latin typeface="Century Gothic"/>
                <a:cs typeface="Century Gothic"/>
              </a:rPr>
              <a:t>элементы</a:t>
            </a:r>
            <a:r>
              <a:rPr sz="1350" spc="-45" dirty="0">
                <a:latin typeface="Century Gothic"/>
                <a:cs typeface="Century Gothic"/>
              </a:rPr>
              <a:t> </a:t>
            </a:r>
            <a:r>
              <a:rPr sz="1350" spc="15" dirty="0">
                <a:latin typeface="Century Gothic"/>
                <a:cs typeface="Century Gothic"/>
              </a:rPr>
              <a:t>оформления </a:t>
            </a:r>
            <a:r>
              <a:rPr sz="1350" spc="-355" dirty="0">
                <a:latin typeface="Century Gothic"/>
                <a:cs typeface="Century Gothic"/>
              </a:rPr>
              <a:t> </a:t>
            </a:r>
            <a:r>
              <a:rPr sz="1350" spc="15" dirty="0">
                <a:latin typeface="Century Gothic"/>
                <a:cs typeface="Century Gothic"/>
              </a:rPr>
              <a:t>самостоятельно.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45809" y="5707871"/>
            <a:ext cx="2496185" cy="572135"/>
          </a:xfrm>
          <a:custGeom>
            <a:avLst/>
            <a:gdLst/>
            <a:ahLst/>
            <a:cxnLst/>
            <a:rect l="l" t="t" r="r" b="b"/>
            <a:pathLst>
              <a:path w="2496184" h="572135">
                <a:moveTo>
                  <a:pt x="2387650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463880"/>
                </a:lnTo>
                <a:lnTo>
                  <a:pt x="8486" y="505920"/>
                </a:lnTo>
                <a:lnTo>
                  <a:pt x="31630" y="540250"/>
                </a:lnTo>
                <a:lnTo>
                  <a:pt x="65960" y="563394"/>
                </a:lnTo>
                <a:lnTo>
                  <a:pt x="108000" y="571881"/>
                </a:lnTo>
                <a:lnTo>
                  <a:pt x="2387650" y="571881"/>
                </a:lnTo>
                <a:lnTo>
                  <a:pt x="2429691" y="563394"/>
                </a:lnTo>
                <a:lnTo>
                  <a:pt x="2464020" y="540250"/>
                </a:lnTo>
                <a:lnTo>
                  <a:pt x="2487165" y="505920"/>
                </a:lnTo>
                <a:lnTo>
                  <a:pt x="2495651" y="463880"/>
                </a:lnTo>
                <a:lnTo>
                  <a:pt x="2495651" y="108000"/>
                </a:lnTo>
                <a:lnTo>
                  <a:pt x="2487165" y="65960"/>
                </a:lnTo>
                <a:lnTo>
                  <a:pt x="2464020" y="31630"/>
                </a:lnTo>
                <a:lnTo>
                  <a:pt x="2429691" y="8486"/>
                </a:lnTo>
                <a:lnTo>
                  <a:pt x="2387650" y="0"/>
                </a:lnTo>
                <a:close/>
              </a:path>
            </a:pathLst>
          </a:custGeom>
          <a:solidFill>
            <a:srgbClr val="E20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70831" y="5739700"/>
            <a:ext cx="1366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9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35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b="1" spc="325" dirty="0">
                <a:solidFill>
                  <a:srgbClr val="FFFFFF"/>
                </a:solidFill>
                <a:latin typeface="Calibri"/>
                <a:cs typeface="Calibri"/>
              </a:rPr>
              <a:t>ачат</a:t>
            </a:r>
            <a:r>
              <a:rPr sz="2400" b="1" spc="26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82461" y="2579646"/>
            <a:ext cx="0" cy="2414270"/>
          </a:xfrm>
          <a:custGeom>
            <a:avLst/>
            <a:gdLst/>
            <a:ahLst/>
            <a:cxnLst/>
            <a:rect l="l" t="t" r="r" b="b"/>
            <a:pathLst>
              <a:path h="2414270">
                <a:moveTo>
                  <a:pt x="0" y="0"/>
                </a:moveTo>
                <a:lnTo>
                  <a:pt x="0" y="2414130"/>
                </a:lnTo>
              </a:path>
            </a:pathLst>
          </a:custGeom>
          <a:ln w="6350">
            <a:solidFill>
              <a:srgbClr val="8F8E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754012" y="725491"/>
            <a:ext cx="311785" cy="313055"/>
            <a:chOff x="754012" y="725491"/>
            <a:chExt cx="311785" cy="313055"/>
          </a:xfrm>
        </p:grpSpPr>
        <p:sp>
          <p:nvSpPr>
            <p:cNvPr id="13" name="object 13"/>
            <p:cNvSpPr/>
            <p:nvPr/>
          </p:nvSpPr>
          <p:spPr>
            <a:xfrm>
              <a:off x="755577" y="818921"/>
              <a:ext cx="309880" cy="219710"/>
            </a:xfrm>
            <a:custGeom>
              <a:avLst/>
              <a:gdLst/>
              <a:ahLst/>
              <a:cxnLst/>
              <a:rect l="l" t="t" r="r" b="b"/>
              <a:pathLst>
                <a:path w="309880" h="219709">
                  <a:moveTo>
                    <a:pt x="309829" y="0"/>
                  </a:moveTo>
                  <a:lnTo>
                    <a:pt x="0" y="0"/>
                  </a:lnTo>
                  <a:lnTo>
                    <a:pt x="0" y="184048"/>
                  </a:lnTo>
                  <a:lnTo>
                    <a:pt x="2552" y="197699"/>
                  </a:lnTo>
                  <a:lnTo>
                    <a:pt x="9512" y="208849"/>
                  </a:lnTo>
                  <a:lnTo>
                    <a:pt x="19834" y="216368"/>
                  </a:lnTo>
                  <a:lnTo>
                    <a:pt x="32473" y="219125"/>
                  </a:lnTo>
                  <a:lnTo>
                    <a:pt x="277355" y="219125"/>
                  </a:lnTo>
                  <a:lnTo>
                    <a:pt x="289994" y="216368"/>
                  </a:lnTo>
                  <a:lnTo>
                    <a:pt x="300316" y="208849"/>
                  </a:lnTo>
                  <a:lnTo>
                    <a:pt x="307276" y="197699"/>
                  </a:lnTo>
                  <a:lnTo>
                    <a:pt x="309829" y="184048"/>
                  </a:lnTo>
                  <a:lnTo>
                    <a:pt x="309829" y="0"/>
                  </a:lnTo>
                  <a:close/>
                </a:path>
              </a:pathLst>
            </a:custGeom>
            <a:solidFill>
              <a:srgbClr val="E20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012" y="725491"/>
              <a:ext cx="199732" cy="6794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692717" y="6782913"/>
            <a:ext cx="200660" cy="30035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5"/>
              </a:spcBef>
            </a:pPr>
            <a:fld id="{81D60167-4931-47E6-BA6A-407CBD079E47}" type="slidenum"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5</a:t>
            </a:fld>
            <a:endParaRPr sz="12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31041" y="6735708"/>
            <a:ext cx="121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6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1131" y="716948"/>
            <a:ext cx="4030979" cy="99504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40"/>
              </a:spcBef>
            </a:pPr>
            <a:r>
              <a:rPr spc="-5" dirty="0">
                <a:solidFill>
                  <a:srgbClr val="FF010A"/>
                </a:solidFill>
              </a:rPr>
              <a:t>Таблички</a:t>
            </a:r>
            <a:r>
              <a:rPr spc="-20" dirty="0">
                <a:solidFill>
                  <a:srgbClr val="FF010A"/>
                </a:solidFill>
              </a:rPr>
              <a:t> </a:t>
            </a:r>
            <a:r>
              <a:rPr dirty="0">
                <a:solidFill>
                  <a:srgbClr val="FF010A"/>
                </a:solidFill>
              </a:rPr>
              <a:t>и</a:t>
            </a:r>
            <a:r>
              <a:rPr spc="-20" dirty="0">
                <a:solidFill>
                  <a:srgbClr val="FF010A"/>
                </a:solidFill>
              </a:rPr>
              <a:t> </a:t>
            </a:r>
            <a:r>
              <a:rPr dirty="0">
                <a:solidFill>
                  <a:srgbClr val="FF010A"/>
                </a:solidFill>
              </a:rPr>
              <a:t>стенды</a:t>
            </a:r>
          </a:p>
          <a:p>
            <a:pPr marL="12700" marR="5080" algn="just">
              <a:lnSpc>
                <a:spcPct val="100000"/>
              </a:lnSpc>
              <a:spcBef>
                <a:spcPts val="250"/>
              </a:spcBef>
            </a:pPr>
            <a:r>
              <a:rPr sz="1100" b="0" spc="75" dirty="0">
                <a:solidFill>
                  <a:srgbClr val="373D46"/>
                </a:solidFill>
                <a:latin typeface="Century Gothic"/>
                <a:cs typeface="Century Gothic"/>
              </a:rPr>
              <a:t>При </a:t>
            </a:r>
            <a:r>
              <a:rPr sz="1100" b="0" spc="30" dirty="0">
                <a:solidFill>
                  <a:srgbClr val="373D46"/>
                </a:solidFill>
                <a:latin typeface="Century Gothic"/>
                <a:cs typeface="Century Gothic"/>
              </a:rPr>
              <a:t>входе </a:t>
            </a:r>
            <a:r>
              <a:rPr sz="1100" b="0" spc="150" dirty="0">
                <a:solidFill>
                  <a:srgbClr val="373D46"/>
                </a:solidFill>
                <a:latin typeface="Century Gothic"/>
                <a:cs typeface="Century Gothic"/>
              </a:rPr>
              <a:t>в </a:t>
            </a:r>
            <a:r>
              <a:rPr sz="1100" b="0" dirty="0">
                <a:solidFill>
                  <a:srgbClr val="373D46"/>
                </a:solidFill>
                <a:latin typeface="Century Gothic"/>
                <a:cs typeface="Century Gothic"/>
              </a:rPr>
              <a:t>каждое </a:t>
            </a:r>
            <a:r>
              <a:rPr sz="1100" b="0" spc="-10" dirty="0">
                <a:solidFill>
                  <a:srgbClr val="373D46"/>
                </a:solidFill>
                <a:latin typeface="Century Gothic"/>
                <a:cs typeface="Century Gothic"/>
              </a:rPr>
              <a:t>помещение </a:t>
            </a:r>
            <a:r>
              <a:rPr sz="1100" b="0" spc="10" dirty="0">
                <a:solidFill>
                  <a:srgbClr val="373D46"/>
                </a:solidFill>
                <a:latin typeface="Century Gothic"/>
                <a:cs typeface="Century Gothic"/>
              </a:rPr>
              <a:t>центра </a:t>
            </a:r>
            <a:r>
              <a:rPr sz="1100" b="0" spc="40" dirty="0">
                <a:solidFill>
                  <a:srgbClr val="373D46"/>
                </a:solidFill>
                <a:latin typeface="Century Gothic"/>
                <a:cs typeface="Century Gothic"/>
              </a:rPr>
              <a:t>«Точка </a:t>
            </a:r>
            <a:r>
              <a:rPr sz="1100" b="0" spc="5" dirty="0">
                <a:solidFill>
                  <a:srgbClr val="373D46"/>
                </a:solidFill>
                <a:latin typeface="Century Gothic"/>
                <a:cs typeface="Century Gothic"/>
              </a:rPr>
              <a:t>Роста» </a:t>
            </a:r>
            <a:r>
              <a:rPr sz="1100" b="0" spc="-29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100" b="0" spc="-25" dirty="0">
                <a:solidFill>
                  <a:srgbClr val="373D46"/>
                </a:solidFill>
                <a:latin typeface="Century Gothic"/>
                <a:cs typeface="Century Gothic"/>
              </a:rPr>
              <a:t>размещается</a:t>
            </a:r>
            <a:r>
              <a:rPr sz="1100" b="0" spc="-2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100" b="0" spc="40" dirty="0">
                <a:solidFill>
                  <a:srgbClr val="373D46"/>
                </a:solidFill>
                <a:latin typeface="Century Gothic"/>
                <a:cs typeface="Century Gothic"/>
              </a:rPr>
              <a:t>навигационная </a:t>
            </a:r>
            <a:r>
              <a:rPr sz="1100" b="0" spc="30" dirty="0">
                <a:solidFill>
                  <a:srgbClr val="373D46"/>
                </a:solidFill>
                <a:latin typeface="Century Gothic"/>
                <a:cs typeface="Century Gothic"/>
              </a:rPr>
              <a:t>табличка </a:t>
            </a:r>
            <a:r>
              <a:rPr sz="1100" b="0" spc="-95" dirty="0">
                <a:solidFill>
                  <a:srgbClr val="373D46"/>
                </a:solidFill>
                <a:latin typeface="Century Gothic"/>
                <a:cs typeface="Century Gothic"/>
              </a:rPr>
              <a:t>с</a:t>
            </a:r>
            <a:r>
              <a:rPr sz="1100" b="0" spc="-9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100" b="0" spc="45" dirty="0">
                <a:solidFill>
                  <a:srgbClr val="373D46"/>
                </a:solidFill>
                <a:latin typeface="Century Gothic"/>
                <a:cs typeface="Century Gothic"/>
              </a:rPr>
              <a:t>полноцвет- </a:t>
            </a:r>
            <a:r>
              <a:rPr sz="1100" b="0" spc="5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100" b="0" spc="35" dirty="0">
                <a:solidFill>
                  <a:srgbClr val="373D46"/>
                </a:solidFill>
                <a:latin typeface="Century Gothic"/>
                <a:cs typeface="Century Gothic"/>
              </a:rPr>
              <a:t>ным</a:t>
            </a:r>
            <a:r>
              <a:rPr sz="1100" b="0" spc="-3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100" b="0" spc="-20" dirty="0">
                <a:solidFill>
                  <a:srgbClr val="373D46"/>
                </a:solidFill>
                <a:latin typeface="Century Gothic"/>
                <a:cs typeface="Century Gothic"/>
              </a:rPr>
              <a:t>фирменным</a:t>
            </a:r>
            <a:r>
              <a:rPr sz="1100" b="0" spc="-2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100" b="0" spc="5" dirty="0">
                <a:solidFill>
                  <a:srgbClr val="373D46"/>
                </a:solidFill>
                <a:latin typeface="Century Gothic"/>
                <a:cs typeface="Century Gothic"/>
              </a:rPr>
              <a:t>знаком</a:t>
            </a:r>
            <a:r>
              <a:rPr sz="1100" b="0" spc="-3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100" b="0" spc="40" dirty="0">
                <a:solidFill>
                  <a:srgbClr val="373D46"/>
                </a:solidFill>
                <a:latin typeface="Century Gothic"/>
                <a:cs typeface="Century Gothic"/>
              </a:rPr>
              <a:t>«Точка</a:t>
            </a:r>
            <a:r>
              <a:rPr sz="1100" b="0" spc="-2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100" b="0" spc="5" dirty="0">
                <a:solidFill>
                  <a:srgbClr val="373D46"/>
                </a:solidFill>
                <a:latin typeface="Century Gothic"/>
                <a:cs typeface="Century Gothic"/>
              </a:rPr>
              <a:t>Роста»</a:t>
            </a:r>
            <a:r>
              <a:rPr sz="1100" b="0" spc="-2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100" b="0" spc="-15" dirty="0">
                <a:solidFill>
                  <a:srgbClr val="373D46"/>
                </a:solidFill>
                <a:latin typeface="Century Gothic"/>
                <a:cs typeface="Century Gothic"/>
              </a:rPr>
              <a:t>на</a:t>
            </a:r>
            <a:r>
              <a:rPr sz="1100" b="0" spc="-30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100" b="0" spc="-20" dirty="0">
                <a:solidFill>
                  <a:srgbClr val="373D46"/>
                </a:solidFill>
                <a:latin typeface="Century Gothic"/>
                <a:cs typeface="Century Gothic"/>
              </a:rPr>
              <a:t>белом</a:t>
            </a:r>
            <a:r>
              <a:rPr sz="1100" b="0" spc="-25" dirty="0">
                <a:solidFill>
                  <a:srgbClr val="373D46"/>
                </a:solidFill>
                <a:latin typeface="Century Gothic"/>
                <a:cs typeface="Century Gothic"/>
              </a:rPr>
              <a:t> </a:t>
            </a:r>
            <a:r>
              <a:rPr sz="1100" b="0" spc="-75" dirty="0">
                <a:solidFill>
                  <a:srgbClr val="373D46"/>
                </a:solidFill>
                <a:latin typeface="Century Gothic"/>
                <a:cs typeface="Century Gothic"/>
              </a:rPr>
              <a:t>фоне.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2960" y="1553103"/>
            <a:ext cx="4015104" cy="4457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00"/>
              </a:spcBef>
            </a:pPr>
            <a:r>
              <a:rPr sz="1000" b="1" spc="150" dirty="0">
                <a:latin typeface="Calibri"/>
                <a:cs typeface="Calibri"/>
              </a:rPr>
              <a:t>Настенный</a:t>
            </a:r>
            <a:r>
              <a:rPr sz="1000" b="1" spc="50" dirty="0">
                <a:latin typeface="Calibri"/>
                <a:cs typeface="Calibri"/>
              </a:rPr>
              <a:t> </a:t>
            </a:r>
            <a:r>
              <a:rPr sz="1000" b="1" spc="145" dirty="0">
                <a:latin typeface="Calibri"/>
                <a:cs typeface="Calibri"/>
              </a:rPr>
              <a:t>фирменный</a:t>
            </a:r>
            <a:r>
              <a:rPr sz="1000" b="1" spc="50" dirty="0">
                <a:latin typeface="Calibri"/>
                <a:cs typeface="Calibri"/>
              </a:rPr>
              <a:t> </a:t>
            </a:r>
            <a:r>
              <a:rPr sz="1000" b="1" spc="135" dirty="0">
                <a:latin typeface="Calibri"/>
                <a:cs typeface="Calibri"/>
              </a:rPr>
              <a:t>знак</a:t>
            </a:r>
            <a:r>
              <a:rPr sz="1000" b="1" spc="55" dirty="0">
                <a:latin typeface="Calibri"/>
                <a:cs typeface="Calibri"/>
              </a:rPr>
              <a:t> </a:t>
            </a:r>
            <a:r>
              <a:rPr sz="1000" b="1" spc="125" dirty="0">
                <a:latin typeface="Calibri"/>
                <a:cs typeface="Calibri"/>
              </a:rPr>
              <a:t>(варианты</a:t>
            </a:r>
            <a:r>
              <a:rPr sz="1000" b="1" spc="50" dirty="0">
                <a:latin typeface="Calibri"/>
                <a:cs typeface="Calibri"/>
              </a:rPr>
              <a:t> </a:t>
            </a:r>
            <a:r>
              <a:rPr sz="1000" b="1" spc="135" dirty="0">
                <a:latin typeface="Calibri"/>
                <a:cs typeface="Calibri"/>
              </a:rPr>
              <a:t>оформления</a:t>
            </a:r>
            <a:r>
              <a:rPr sz="1000" b="1" spc="55" dirty="0">
                <a:latin typeface="Calibri"/>
                <a:cs typeface="Calibri"/>
              </a:rPr>
              <a:t> </a:t>
            </a:r>
            <a:r>
              <a:rPr sz="1000" b="1" spc="125" dirty="0">
                <a:latin typeface="Calibri"/>
                <a:cs typeface="Calibri"/>
              </a:rPr>
              <a:t>для </a:t>
            </a:r>
            <a:r>
              <a:rPr sz="1000" b="1" spc="-215" dirty="0">
                <a:latin typeface="Calibri"/>
                <a:cs typeface="Calibri"/>
              </a:rPr>
              <a:t> </a:t>
            </a:r>
            <a:r>
              <a:rPr sz="1000" b="1" spc="140" dirty="0">
                <a:latin typeface="Calibri"/>
                <a:cs typeface="Calibri"/>
              </a:rPr>
              <a:t>белых</a:t>
            </a:r>
            <a:r>
              <a:rPr sz="1000" b="1" spc="50" dirty="0">
                <a:latin typeface="Calibri"/>
                <a:cs typeface="Calibri"/>
              </a:rPr>
              <a:t> </a:t>
            </a:r>
            <a:r>
              <a:rPr sz="1000" b="1" spc="150" dirty="0">
                <a:latin typeface="Calibri"/>
                <a:cs typeface="Calibri"/>
              </a:rPr>
              <a:t>и</a:t>
            </a:r>
            <a:r>
              <a:rPr sz="1000" b="1" spc="55" dirty="0">
                <a:latin typeface="Calibri"/>
                <a:cs typeface="Calibri"/>
              </a:rPr>
              <a:t> </a:t>
            </a:r>
            <a:r>
              <a:rPr sz="1000" b="1" spc="140" dirty="0">
                <a:latin typeface="Calibri"/>
                <a:cs typeface="Calibri"/>
              </a:rPr>
              <a:t>светлых</a:t>
            </a:r>
            <a:r>
              <a:rPr sz="1000" b="1" spc="55" dirty="0">
                <a:latin typeface="Calibri"/>
                <a:cs typeface="Calibri"/>
              </a:rPr>
              <a:t> </a:t>
            </a:r>
            <a:r>
              <a:rPr sz="1000" b="1" spc="120" dirty="0">
                <a:latin typeface="Calibri"/>
                <a:cs typeface="Calibri"/>
              </a:rPr>
              <a:t>стен,</a:t>
            </a:r>
            <a:r>
              <a:rPr sz="1000" b="1" spc="55" dirty="0">
                <a:latin typeface="Calibri"/>
                <a:cs typeface="Calibri"/>
              </a:rPr>
              <a:t> </a:t>
            </a:r>
            <a:r>
              <a:rPr sz="1000" b="1" spc="125" dirty="0">
                <a:latin typeface="Calibri"/>
                <a:cs typeface="Calibri"/>
              </a:rPr>
              <a:t>для</a:t>
            </a:r>
            <a:r>
              <a:rPr sz="1000" b="1" spc="50" dirty="0">
                <a:latin typeface="Calibri"/>
                <a:cs typeface="Calibri"/>
              </a:rPr>
              <a:t> </a:t>
            </a:r>
            <a:r>
              <a:rPr sz="1000" b="1" spc="140" dirty="0">
                <a:latin typeface="Calibri"/>
                <a:cs typeface="Calibri"/>
              </a:rPr>
              <a:t>цветных</a:t>
            </a:r>
            <a:r>
              <a:rPr sz="1000" b="1" spc="55" dirty="0">
                <a:latin typeface="Calibri"/>
                <a:cs typeface="Calibri"/>
              </a:rPr>
              <a:t> </a:t>
            </a:r>
            <a:r>
              <a:rPr sz="1000" b="1" spc="130" dirty="0">
                <a:latin typeface="Calibri"/>
                <a:cs typeface="Calibri"/>
              </a:rPr>
              <a:t>стен)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700" spc="85" dirty="0">
                <a:latin typeface="Calibri"/>
                <a:cs typeface="Calibri"/>
              </a:rPr>
              <a:t>Технические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90" dirty="0">
                <a:latin typeface="Calibri"/>
                <a:cs typeface="Calibri"/>
              </a:rPr>
              <a:t>характеристики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4009" y="4412254"/>
            <a:ext cx="1753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40" dirty="0">
                <a:latin typeface="Calibri"/>
                <a:cs typeface="Calibri"/>
              </a:rPr>
              <a:t>Информационный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145" dirty="0">
                <a:latin typeface="Calibri"/>
                <a:cs typeface="Calibri"/>
              </a:rPr>
              <a:t>стенд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59108" y="690016"/>
            <a:ext cx="1374140" cy="827405"/>
            <a:chOff x="5259108" y="690016"/>
            <a:chExt cx="1374140" cy="8274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5578" y="1068715"/>
              <a:ext cx="481976" cy="977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6724" y="1025217"/>
              <a:ext cx="69684" cy="2482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9197" y="1068710"/>
              <a:ext cx="454731" cy="977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59617" y="885225"/>
              <a:ext cx="115570" cy="276860"/>
            </a:xfrm>
            <a:custGeom>
              <a:avLst/>
              <a:gdLst/>
              <a:ahLst/>
              <a:cxnLst/>
              <a:rect l="l" t="t" r="r" b="b"/>
              <a:pathLst>
                <a:path w="115570" h="276859">
                  <a:moveTo>
                    <a:pt x="115341" y="0"/>
                  </a:moveTo>
                  <a:lnTo>
                    <a:pt x="0" y="117741"/>
                  </a:lnTo>
                  <a:lnTo>
                    <a:pt x="0" y="276326"/>
                  </a:lnTo>
                  <a:lnTo>
                    <a:pt x="115341" y="158584"/>
                  </a:lnTo>
                  <a:lnTo>
                    <a:pt x="115341" y="0"/>
                  </a:lnTo>
                  <a:close/>
                </a:path>
              </a:pathLst>
            </a:custGeom>
            <a:solidFill>
              <a:srgbClr val="E20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62283" y="693191"/>
              <a:ext cx="1367790" cy="821055"/>
            </a:xfrm>
            <a:custGeom>
              <a:avLst/>
              <a:gdLst/>
              <a:ahLst/>
              <a:cxnLst/>
              <a:rect l="l" t="t" r="r" b="b"/>
              <a:pathLst>
                <a:path w="1367790" h="821055">
                  <a:moveTo>
                    <a:pt x="0" y="820661"/>
                  </a:moveTo>
                  <a:lnTo>
                    <a:pt x="1367764" y="820661"/>
                  </a:lnTo>
                  <a:lnTo>
                    <a:pt x="1367764" y="0"/>
                  </a:lnTo>
                  <a:lnTo>
                    <a:pt x="0" y="0"/>
                  </a:lnTo>
                  <a:lnTo>
                    <a:pt x="0" y="820661"/>
                  </a:lnTo>
                  <a:close/>
                </a:path>
              </a:pathLst>
            </a:custGeom>
            <a:ln w="6350">
              <a:solidFill>
                <a:srgbClr val="373D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В</a:t>
            </a:r>
            <a:r>
              <a:rPr spc="-35" dirty="0"/>
              <a:t> </a:t>
            </a:r>
            <a:r>
              <a:rPr spc="25" dirty="0"/>
              <a:t>холле</a:t>
            </a:r>
            <a:r>
              <a:rPr spc="-35" dirty="0"/>
              <a:t> </a:t>
            </a:r>
            <a:r>
              <a:rPr spc="45" dirty="0"/>
              <a:t>школы</a:t>
            </a:r>
            <a:r>
              <a:rPr spc="-35" dirty="0"/>
              <a:t> </a:t>
            </a:r>
            <a:r>
              <a:rPr spc="-25" dirty="0"/>
              <a:t>размещается</a:t>
            </a:r>
            <a:r>
              <a:rPr spc="-35" dirty="0"/>
              <a:t> </a:t>
            </a:r>
            <a:r>
              <a:rPr spc="40" dirty="0"/>
              <a:t>брендированный</a:t>
            </a:r>
            <a:r>
              <a:rPr spc="-35" dirty="0"/>
              <a:t> </a:t>
            </a:r>
            <a:r>
              <a:rPr spc="-25" dirty="0"/>
              <a:t>инфор- </a:t>
            </a:r>
            <a:r>
              <a:rPr spc="-295" dirty="0"/>
              <a:t> </a:t>
            </a:r>
            <a:r>
              <a:rPr spc="25" dirty="0"/>
              <a:t>мационный</a:t>
            </a:r>
            <a:r>
              <a:rPr spc="30" dirty="0"/>
              <a:t> </a:t>
            </a:r>
            <a:r>
              <a:rPr spc="-5" dirty="0"/>
              <a:t>стенд.</a:t>
            </a:r>
            <a:r>
              <a:rPr dirty="0"/>
              <a:t> </a:t>
            </a:r>
            <a:r>
              <a:rPr spc="190" dirty="0"/>
              <a:t>В </a:t>
            </a:r>
            <a:r>
              <a:rPr spc="55" dirty="0"/>
              <a:t>ячейках</a:t>
            </a:r>
            <a:r>
              <a:rPr spc="60" dirty="0"/>
              <a:t> </a:t>
            </a:r>
            <a:r>
              <a:rPr spc="-15" dirty="0"/>
              <a:t>может</a:t>
            </a:r>
            <a:r>
              <a:rPr spc="-10" dirty="0"/>
              <a:t> размещаться </a:t>
            </a:r>
            <a:r>
              <a:rPr spc="-5" dirty="0"/>
              <a:t> </a:t>
            </a:r>
            <a:r>
              <a:rPr spc="-10" dirty="0"/>
              <a:t>информация</a:t>
            </a:r>
            <a:r>
              <a:rPr spc="55" dirty="0"/>
              <a:t> </a:t>
            </a:r>
            <a:r>
              <a:rPr spc="-15" dirty="0"/>
              <a:t>на</a:t>
            </a:r>
            <a:r>
              <a:rPr spc="55" dirty="0"/>
              <a:t> </a:t>
            </a:r>
            <a:r>
              <a:rPr spc="-5" dirty="0"/>
              <a:t>усмотрение</a:t>
            </a:r>
            <a:r>
              <a:rPr spc="60" dirty="0"/>
              <a:t> </a:t>
            </a:r>
            <a:r>
              <a:rPr spc="10" dirty="0"/>
              <a:t>администрации</a:t>
            </a:r>
            <a:r>
              <a:rPr spc="55" dirty="0"/>
              <a:t> </a:t>
            </a:r>
            <a:r>
              <a:rPr spc="45" dirty="0"/>
              <a:t>школы</a:t>
            </a:r>
            <a:r>
              <a:rPr spc="55" dirty="0"/>
              <a:t> </a:t>
            </a:r>
            <a:r>
              <a:rPr spc="-25" dirty="0"/>
              <a:t>о</a:t>
            </a:r>
          </a:p>
          <a:p>
            <a:pPr marL="12700" marR="5080" algn="just">
              <a:lnSpc>
                <a:spcPct val="100000"/>
              </a:lnSpc>
            </a:pPr>
            <a:r>
              <a:rPr spc="50" dirty="0"/>
              <a:t>«Точке </a:t>
            </a:r>
            <a:r>
              <a:rPr spc="5" dirty="0"/>
              <a:t>Роста» </a:t>
            </a:r>
            <a:r>
              <a:rPr spc="25" dirty="0"/>
              <a:t>данной школы: </a:t>
            </a:r>
            <a:r>
              <a:rPr spc="-5" dirty="0"/>
              <a:t>описание, </a:t>
            </a:r>
            <a:r>
              <a:rPr spc="-50" dirty="0"/>
              <a:t>фотографии, </a:t>
            </a:r>
            <a:r>
              <a:rPr spc="-45" dirty="0"/>
              <a:t> </a:t>
            </a:r>
            <a:r>
              <a:rPr spc="-20" dirty="0"/>
              <a:t>расписание, </a:t>
            </a:r>
            <a:r>
              <a:rPr spc="35" dirty="0"/>
              <a:t>мероприятия,</a:t>
            </a:r>
            <a:r>
              <a:rPr spc="-20" dirty="0"/>
              <a:t> </a:t>
            </a:r>
            <a:r>
              <a:rPr spc="70" dirty="0"/>
              <a:t>объявления</a:t>
            </a:r>
            <a:r>
              <a:rPr spc="-15" dirty="0"/>
              <a:t> </a:t>
            </a:r>
            <a:r>
              <a:rPr spc="75" dirty="0"/>
              <a:t>и</a:t>
            </a:r>
            <a:r>
              <a:rPr spc="-20" dirty="0"/>
              <a:t> </a:t>
            </a:r>
            <a:r>
              <a:rPr spc="-10" dirty="0"/>
              <a:t>т.д.</a:t>
            </a:r>
          </a:p>
          <a:p>
            <a:pPr marL="13970" marR="6350" algn="just">
              <a:lnSpc>
                <a:spcPct val="100000"/>
              </a:lnSpc>
              <a:spcBef>
                <a:spcPts val="1115"/>
              </a:spcBef>
            </a:pPr>
            <a:r>
              <a:rPr spc="80" dirty="0">
                <a:solidFill>
                  <a:srgbClr val="333D47"/>
                </a:solidFill>
              </a:rPr>
              <a:t>Внутри </a:t>
            </a:r>
            <a:r>
              <a:rPr spc="55" dirty="0">
                <a:solidFill>
                  <a:srgbClr val="333D47"/>
                </a:solidFill>
              </a:rPr>
              <a:t>учебных </a:t>
            </a:r>
            <a:r>
              <a:rPr spc="5" dirty="0">
                <a:solidFill>
                  <a:srgbClr val="333D47"/>
                </a:solidFill>
              </a:rPr>
              <a:t>помещений </a:t>
            </a:r>
            <a:r>
              <a:rPr spc="-25" dirty="0">
                <a:solidFill>
                  <a:srgbClr val="333D47"/>
                </a:solidFill>
              </a:rPr>
              <a:t>размещается </a:t>
            </a:r>
            <a:r>
              <a:rPr spc="45" dirty="0">
                <a:solidFill>
                  <a:srgbClr val="333D47"/>
                </a:solidFill>
              </a:rPr>
              <a:t>один </a:t>
            </a:r>
            <a:r>
              <a:rPr spc="-50" dirty="0">
                <a:solidFill>
                  <a:srgbClr val="333D47"/>
                </a:solidFill>
              </a:rPr>
              <a:t>фир- </a:t>
            </a:r>
            <a:r>
              <a:rPr spc="-45" dirty="0">
                <a:solidFill>
                  <a:srgbClr val="333D47"/>
                </a:solidFill>
              </a:rPr>
              <a:t> </a:t>
            </a:r>
            <a:r>
              <a:rPr spc="40" dirty="0">
                <a:solidFill>
                  <a:srgbClr val="333D47"/>
                </a:solidFill>
              </a:rPr>
              <a:t>менный </a:t>
            </a:r>
            <a:r>
              <a:rPr spc="45" dirty="0">
                <a:solidFill>
                  <a:srgbClr val="333D47"/>
                </a:solidFill>
              </a:rPr>
              <a:t>знак </a:t>
            </a:r>
            <a:r>
              <a:rPr spc="40" dirty="0">
                <a:solidFill>
                  <a:srgbClr val="333D47"/>
                </a:solidFill>
              </a:rPr>
              <a:t>«Точка </a:t>
            </a:r>
            <a:r>
              <a:rPr spc="5" dirty="0">
                <a:solidFill>
                  <a:srgbClr val="333D47"/>
                </a:solidFill>
              </a:rPr>
              <a:t>Роста» </a:t>
            </a:r>
            <a:r>
              <a:rPr spc="75" dirty="0">
                <a:solidFill>
                  <a:srgbClr val="333D47"/>
                </a:solidFill>
              </a:rPr>
              <a:t>и </a:t>
            </a:r>
            <a:r>
              <a:rPr spc="-5" dirty="0">
                <a:solidFill>
                  <a:srgbClr val="333D47"/>
                </a:solidFill>
              </a:rPr>
              <a:t>одна информационная </a:t>
            </a:r>
            <a:r>
              <a:rPr dirty="0">
                <a:solidFill>
                  <a:srgbClr val="333D47"/>
                </a:solidFill>
              </a:rPr>
              <a:t> </a:t>
            </a:r>
            <a:r>
              <a:rPr spc="30" dirty="0">
                <a:solidFill>
                  <a:srgbClr val="333D47"/>
                </a:solidFill>
              </a:rPr>
              <a:t>табличка </a:t>
            </a:r>
            <a:r>
              <a:rPr spc="-60" dirty="0">
                <a:solidFill>
                  <a:srgbClr val="333D47"/>
                </a:solidFill>
              </a:rPr>
              <a:t>(со </a:t>
            </a:r>
            <a:r>
              <a:rPr spc="5" dirty="0">
                <a:solidFill>
                  <a:srgbClr val="333D47"/>
                </a:solidFill>
              </a:rPr>
              <a:t>знаком </a:t>
            </a:r>
            <a:r>
              <a:rPr spc="25" dirty="0">
                <a:solidFill>
                  <a:srgbClr val="333D47"/>
                </a:solidFill>
              </a:rPr>
              <a:t>национального </a:t>
            </a:r>
            <a:r>
              <a:rPr spc="10" dirty="0">
                <a:solidFill>
                  <a:srgbClr val="333D47"/>
                </a:solidFill>
              </a:rPr>
              <a:t>проекта </a:t>
            </a:r>
            <a:r>
              <a:rPr spc="5" dirty="0">
                <a:solidFill>
                  <a:srgbClr val="333D47"/>
                </a:solidFill>
              </a:rPr>
              <a:t>«Образо- </a:t>
            </a:r>
            <a:r>
              <a:rPr spc="-290" dirty="0">
                <a:solidFill>
                  <a:srgbClr val="333D47"/>
                </a:solidFill>
              </a:rPr>
              <a:t> </a:t>
            </a:r>
            <a:r>
              <a:rPr spc="35" dirty="0">
                <a:solidFill>
                  <a:srgbClr val="333D47"/>
                </a:solidFill>
              </a:rPr>
              <a:t>вание»</a:t>
            </a:r>
            <a:r>
              <a:rPr spc="40" dirty="0">
                <a:solidFill>
                  <a:srgbClr val="333D47"/>
                </a:solidFill>
              </a:rPr>
              <a:t> </a:t>
            </a:r>
            <a:r>
              <a:rPr spc="75" dirty="0">
                <a:solidFill>
                  <a:srgbClr val="333D47"/>
                </a:solidFill>
              </a:rPr>
              <a:t>и</a:t>
            </a:r>
            <a:r>
              <a:rPr spc="80" dirty="0">
                <a:solidFill>
                  <a:srgbClr val="333D47"/>
                </a:solidFill>
              </a:rPr>
              <a:t> </a:t>
            </a:r>
            <a:r>
              <a:rPr spc="-15" dirty="0">
                <a:solidFill>
                  <a:srgbClr val="333D47"/>
                </a:solidFill>
              </a:rPr>
              <a:t>гербом</a:t>
            </a:r>
            <a:r>
              <a:rPr spc="-10" dirty="0">
                <a:solidFill>
                  <a:srgbClr val="333D47"/>
                </a:solidFill>
              </a:rPr>
              <a:t> </a:t>
            </a:r>
            <a:r>
              <a:rPr spc="20" dirty="0">
                <a:solidFill>
                  <a:srgbClr val="333D47"/>
                </a:solidFill>
              </a:rPr>
              <a:t>Министерства</a:t>
            </a:r>
            <a:r>
              <a:rPr spc="25" dirty="0">
                <a:solidFill>
                  <a:srgbClr val="333D47"/>
                </a:solidFill>
              </a:rPr>
              <a:t> просвещения</a:t>
            </a:r>
            <a:r>
              <a:rPr spc="30" dirty="0">
                <a:solidFill>
                  <a:srgbClr val="333D47"/>
                </a:solidFill>
              </a:rPr>
              <a:t> </a:t>
            </a:r>
            <a:r>
              <a:rPr spc="20" dirty="0">
                <a:solidFill>
                  <a:srgbClr val="333D47"/>
                </a:solidFill>
              </a:rPr>
              <a:t>РФ). </a:t>
            </a:r>
            <a:r>
              <a:rPr spc="25" dirty="0">
                <a:solidFill>
                  <a:srgbClr val="333D47"/>
                </a:solidFill>
              </a:rPr>
              <a:t> </a:t>
            </a:r>
            <a:r>
              <a:rPr spc="15" dirty="0">
                <a:solidFill>
                  <a:srgbClr val="333D47"/>
                </a:solidFill>
              </a:rPr>
              <a:t>Достаточно </a:t>
            </a:r>
            <a:r>
              <a:rPr spc="10" dirty="0">
                <a:solidFill>
                  <a:srgbClr val="333D47"/>
                </a:solidFill>
              </a:rPr>
              <a:t>разместить </a:t>
            </a:r>
            <a:r>
              <a:rPr spc="-5" dirty="0">
                <a:solidFill>
                  <a:srgbClr val="333D47"/>
                </a:solidFill>
              </a:rPr>
              <a:t>фирменный </a:t>
            </a:r>
            <a:r>
              <a:rPr spc="45" dirty="0">
                <a:solidFill>
                  <a:srgbClr val="333D47"/>
                </a:solidFill>
              </a:rPr>
              <a:t>знак </a:t>
            </a:r>
            <a:r>
              <a:rPr spc="75" dirty="0">
                <a:solidFill>
                  <a:srgbClr val="333D47"/>
                </a:solidFill>
              </a:rPr>
              <a:t>и </a:t>
            </a:r>
            <a:r>
              <a:rPr spc="45" dirty="0">
                <a:solidFill>
                  <a:srgbClr val="333D47"/>
                </a:solidFill>
              </a:rPr>
              <a:t>табличку </a:t>
            </a:r>
            <a:r>
              <a:rPr spc="150" dirty="0">
                <a:solidFill>
                  <a:srgbClr val="333D47"/>
                </a:solidFill>
              </a:rPr>
              <a:t>в </a:t>
            </a:r>
            <a:r>
              <a:rPr spc="-290" dirty="0">
                <a:solidFill>
                  <a:srgbClr val="333D47"/>
                </a:solidFill>
              </a:rPr>
              <a:t> </a:t>
            </a:r>
            <a:r>
              <a:rPr spc="45" dirty="0">
                <a:solidFill>
                  <a:srgbClr val="333D47"/>
                </a:solidFill>
              </a:rPr>
              <a:t>основных</a:t>
            </a:r>
            <a:r>
              <a:rPr spc="50" dirty="0">
                <a:solidFill>
                  <a:srgbClr val="333D47"/>
                </a:solidFill>
              </a:rPr>
              <a:t> </a:t>
            </a:r>
            <a:r>
              <a:rPr spc="55" dirty="0">
                <a:solidFill>
                  <a:srgbClr val="333D47"/>
                </a:solidFill>
              </a:rPr>
              <a:t>учебных</a:t>
            </a:r>
            <a:r>
              <a:rPr spc="415" dirty="0">
                <a:solidFill>
                  <a:srgbClr val="333D47"/>
                </a:solidFill>
              </a:rPr>
              <a:t> </a:t>
            </a:r>
            <a:r>
              <a:rPr spc="10" dirty="0">
                <a:solidFill>
                  <a:srgbClr val="333D47"/>
                </a:solidFill>
              </a:rPr>
              <a:t>помещениях.</a:t>
            </a:r>
            <a:r>
              <a:rPr spc="15" dirty="0">
                <a:solidFill>
                  <a:srgbClr val="333D47"/>
                </a:solidFill>
              </a:rPr>
              <a:t> </a:t>
            </a:r>
            <a:r>
              <a:rPr spc="45" dirty="0">
                <a:solidFill>
                  <a:srgbClr val="333D47"/>
                </a:solidFill>
              </a:rPr>
              <a:t>Дополнительные </a:t>
            </a:r>
            <a:r>
              <a:rPr spc="-290" dirty="0">
                <a:solidFill>
                  <a:srgbClr val="333D47"/>
                </a:solidFill>
              </a:rPr>
              <a:t> </a:t>
            </a:r>
            <a:r>
              <a:rPr spc="15" dirty="0">
                <a:solidFill>
                  <a:srgbClr val="333D47"/>
                </a:solidFill>
              </a:rPr>
              <a:t>помещения</a:t>
            </a:r>
            <a:r>
              <a:rPr spc="20" dirty="0">
                <a:solidFill>
                  <a:srgbClr val="333D47"/>
                </a:solidFill>
              </a:rPr>
              <a:t> </a:t>
            </a:r>
            <a:r>
              <a:rPr spc="-5" dirty="0">
                <a:solidFill>
                  <a:srgbClr val="333D47"/>
                </a:solidFill>
              </a:rPr>
              <a:t>(рекреации,</a:t>
            </a:r>
            <a:r>
              <a:rPr dirty="0">
                <a:solidFill>
                  <a:srgbClr val="333D47"/>
                </a:solidFill>
              </a:rPr>
              <a:t> </a:t>
            </a:r>
            <a:r>
              <a:rPr spc="25" dirty="0">
                <a:solidFill>
                  <a:srgbClr val="333D47"/>
                </a:solidFill>
              </a:rPr>
              <a:t>библиотеки) </a:t>
            </a:r>
            <a:r>
              <a:rPr spc="35" dirty="0">
                <a:solidFill>
                  <a:srgbClr val="333D47"/>
                </a:solidFill>
              </a:rPr>
              <a:t>нет </a:t>
            </a:r>
            <a:r>
              <a:rPr spc="15" dirty="0">
                <a:solidFill>
                  <a:srgbClr val="333D47"/>
                </a:solidFill>
              </a:rPr>
              <a:t>необходи- </a:t>
            </a:r>
            <a:r>
              <a:rPr spc="20" dirty="0">
                <a:solidFill>
                  <a:srgbClr val="333D47"/>
                </a:solidFill>
              </a:rPr>
              <a:t> </a:t>
            </a:r>
            <a:r>
              <a:rPr spc="-10" dirty="0">
                <a:solidFill>
                  <a:srgbClr val="333D47"/>
                </a:solidFill>
              </a:rPr>
              <a:t>мости</a:t>
            </a:r>
            <a:r>
              <a:rPr spc="-25" dirty="0">
                <a:solidFill>
                  <a:srgbClr val="333D47"/>
                </a:solidFill>
              </a:rPr>
              <a:t> </a:t>
            </a:r>
            <a:r>
              <a:rPr spc="30" dirty="0">
                <a:solidFill>
                  <a:srgbClr val="333D47"/>
                </a:solidFill>
              </a:rPr>
              <a:t>брендировать</a:t>
            </a:r>
            <a:r>
              <a:rPr spc="-20" dirty="0">
                <a:solidFill>
                  <a:srgbClr val="333D47"/>
                </a:solidFill>
              </a:rPr>
              <a:t> </a:t>
            </a:r>
            <a:r>
              <a:rPr spc="10" dirty="0">
                <a:solidFill>
                  <a:srgbClr val="333D47"/>
                </a:solidFill>
              </a:rPr>
              <a:t>этими</a:t>
            </a:r>
            <a:r>
              <a:rPr spc="-20" dirty="0">
                <a:solidFill>
                  <a:srgbClr val="333D47"/>
                </a:solidFill>
              </a:rPr>
              <a:t> элементами.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/>
          </a:p>
          <a:p>
            <a:pPr marL="13970" marR="6350" algn="just">
              <a:lnSpc>
                <a:spcPct val="100000"/>
              </a:lnSpc>
            </a:pPr>
            <a:r>
              <a:rPr spc="40" dirty="0">
                <a:solidFill>
                  <a:srgbClr val="333D47"/>
                </a:solidFill>
              </a:rPr>
              <a:t>Фирменный </a:t>
            </a:r>
            <a:r>
              <a:rPr spc="45" dirty="0">
                <a:solidFill>
                  <a:srgbClr val="333D47"/>
                </a:solidFill>
              </a:rPr>
              <a:t>знак </a:t>
            </a:r>
            <a:r>
              <a:rPr spc="-25" dirty="0">
                <a:solidFill>
                  <a:srgbClr val="333D47"/>
                </a:solidFill>
              </a:rPr>
              <a:t>размещается </a:t>
            </a:r>
            <a:r>
              <a:rPr spc="-15" dirty="0">
                <a:solidFill>
                  <a:srgbClr val="333D47"/>
                </a:solidFill>
              </a:rPr>
              <a:t>на </a:t>
            </a:r>
            <a:r>
              <a:rPr spc="30" dirty="0">
                <a:solidFill>
                  <a:srgbClr val="333D47"/>
                </a:solidFill>
              </a:rPr>
              <a:t>любой </a:t>
            </a:r>
            <a:r>
              <a:rPr spc="20" dirty="0">
                <a:solidFill>
                  <a:srgbClr val="333D47"/>
                </a:solidFill>
              </a:rPr>
              <a:t>свободной </a:t>
            </a:r>
            <a:r>
              <a:rPr spc="25" dirty="0">
                <a:solidFill>
                  <a:srgbClr val="333D47"/>
                </a:solidFill>
              </a:rPr>
              <a:t> </a:t>
            </a:r>
            <a:r>
              <a:rPr spc="-5" dirty="0">
                <a:solidFill>
                  <a:srgbClr val="333D47"/>
                </a:solidFill>
              </a:rPr>
              <a:t>стене</a:t>
            </a:r>
            <a:r>
              <a:rPr dirty="0">
                <a:solidFill>
                  <a:srgbClr val="333D47"/>
                </a:solidFill>
              </a:rPr>
              <a:t> после</a:t>
            </a:r>
            <a:r>
              <a:rPr spc="5" dirty="0">
                <a:solidFill>
                  <a:srgbClr val="333D47"/>
                </a:solidFill>
              </a:rPr>
              <a:t> того,</a:t>
            </a:r>
            <a:r>
              <a:rPr spc="315" dirty="0">
                <a:solidFill>
                  <a:srgbClr val="333D47"/>
                </a:solidFill>
              </a:rPr>
              <a:t> </a:t>
            </a:r>
            <a:r>
              <a:rPr spc="15" dirty="0">
                <a:solidFill>
                  <a:srgbClr val="333D47"/>
                </a:solidFill>
              </a:rPr>
              <a:t>как</a:t>
            </a:r>
            <a:r>
              <a:rPr spc="20" dirty="0">
                <a:solidFill>
                  <a:srgbClr val="333D47"/>
                </a:solidFill>
              </a:rPr>
              <a:t> </a:t>
            </a:r>
            <a:r>
              <a:rPr dirty="0">
                <a:solidFill>
                  <a:srgbClr val="333D47"/>
                </a:solidFill>
              </a:rPr>
              <a:t>благоустроено</a:t>
            </a:r>
            <a:r>
              <a:rPr spc="5" dirty="0">
                <a:solidFill>
                  <a:srgbClr val="333D47"/>
                </a:solidFill>
              </a:rPr>
              <a:t> </a:t>
            </a:r>
            <a:r>
              <a:rPr spc="-15" dirty="0">
                <a:solidFill>
                  <a:srgbClr val="333D47"/>
                </a:solidFill>
              </a:rPr>
              <a:t>помещение, </a:t>
            </a:r>
            <a:r>
              <a:rPr spc="-10" dirty="0">
                <a:solidFill>
                  <a:srgbClr val="333D47"/>
                </a:solidFill>
              </a:rPr>
              <a:t> </a:t>
            </a:r>
            <a:r>
              <a:rPr spc="60" dirty="0">
                <a:solidFill>
                  <a:srgbClr val="333D47"/>
                </a:solidFill>
              </a:rPr>
              <a:t>чтобы </a:t>
            </a:r>
            <a:r>
              <a:rPr spc="30" dirty="0">
                <a:solidFill>
                  <a:srgbClr val="333D47"/>
                </a:solidFill>
              </a:rPr>
              <a:t>он </a:t>
            </a:r>
            <a:r>
              <a:rPr spc="20" dirty="0">
                <a:solidFill>
                  <a:srgbClr val="333D47"/>
                </a:solidFill>
              </a:rPr>
              <a:t>не </a:t>
            </a:r>
            <a:r>
              <a:rPr spc="-20" dirty="0">
                <a:solidFill>
                  <a:srgbClr val="333D47"/>
                </a:solidFill>
              </a:rPr>
              <a:t>помешал </a:t>
            </a:r>
            <a:r>
              <a:rPr spc="-10" dirty="0">
                <a:solidFill>
                  <a:srgbClr val="333D47"/>
                </a:solidFill>
              </a:rPr>
              <a:t>размещению </a:t>
            </a:r>
            <a:r>
              <a:rPr spc="-5" dirty="0">
                <a:solidFill>
                  <a:srgbClr val="333D47"/>
                </a:solidFill>
              </a:rPr>
              <a:t>мебели </a:t>
            </a:r>
            <a:r>
              <a:rPr spc="75" dirty="0">
                <a:solidFill>
                  <a:srgbClr val="333D47"/>
                </a:solidFill>
              </a:rPr>
              <a:t>и </a:t>
            </a:r>
            <a:r>
              <a:rPr spc="5" dirty="0">
                <a:solidFill>
                  <a:srgbClr val="333D47"/>
                </a:solidFill>
              </a:rPr>
              <a:t>методи- </a:t>
            </a:r>
            <a:r>
              <a:rPr spc="-290" dirty="0">
                <a:solidFill>
                  <a:srgbClr val="333D47"/>
                </a:solidFill>
              </a:rPr>
              <a:t> </a:t>
            </a:r>
            <a:r>
              <a:rPr spc="20" dirty="0">
                <a:solidFill>
                  <a:srgbClr val="333D47"/>
                </a:solidFill>
              </a:rPr>
              <a:t>ческого</a:t>
            </a:r>
            <a:r>
              <a:rPr spc="-25" dirty="0">
                <a:solidFill>
                  <a:srgbClr val="333D47"/>
                </a:solidFill>
              </a:rPr>
              <a:t> </a:t>
            </a:r>
            <a:r>
              <a:rPr spc="-30" dirty="0">
                <a:solidFill>
                  <a:srgbClr val="333D47"/>
                </a:solidFill>
              </a:rPr>
              <a:t>материала.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/>
          </a:p>
          <a:p>
            <a:pPr marL="13970" marR="6350" algn="just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333D47"/>
                </a:solidFill>
              </a:rPr>
              <a:t>Информационную</a:t>
            </a:r>
            <a:r>
              <a:rPr dirty="0">
                <a:solidFill>
                  <a:srgbClr val="333D47"/>
                </a:solidFill>
              </a:rPr>
              <a:t> </a:t>
            </a:r>
            <a:r>
              <a:rPr spc="45" dirty="0">
                <a:solidFill>
                  <a:srgbClr val="333D47"/>
                </a:solidFill>
              </a:rPr>
              <a:t>табличку </a:t>
            </a:r>
            <a:r>
              <a:rPr spc="40" dirty="0">
                <a:solidFill>
                  <a:srgbClr val="333D47"/>
                </a:solidFill>
              </a:rPr>
              <a:t>лучше </a:t>
            </a:r>
            <a:r>
              <a:rPr spc="15" dirty="0">
                <a:solidFill>
                  <a:srgbClr val="333D47"/>
                </a:solidFill>
              </a:rPr>
              <a:t>всего </a:t>
            </a:r>
            <a:r>
              <a:rPr spc="-15" dirty="0">
                <a:solidFill>
                  <a:srgbClr val="333D47"/>
                </a:solidFill>
              </a:rPr>
              <a:t>размещать </a:t>
            </a:r>
            <a:r>
              <a:rPr spc="-10" dirty="0">
                <a:solidFill>
                  <a:srgbClr val="333D47"/>
                </a:solidFill>
              </a:rPr>
              <a:t> </a:t>
            </a:r>
            <a:r>
              <a:rPr spc="15" dirty="0">
                <a:solidFill>
                  <a:srgbClr val="333D47"/>
                </a:solidFill>
              </a:rPr>
              <a:t>рядом</a:t>
            </a:r>
            <a:r>
              <a:rPr spc="20" dirty="0">
                <a:solidFill>
                  <a:srgbClr val="333D47"/>
                </a:solidFill>
              </a:rPr>
              <a:t> </a:t>
            </a:r>
            <a:r>
              <a:rPr spc="-95" dirty="0">
                <a:solidFill>
                  <a:srgbClr val="333D47"/>
                </a:solidFill>
              </a:rPr>
              <a:t>c</a:t>
            </a:r>
            <a:r>
              <a:rPr spc="-90" dirty="0">
                <a:solidFill>
                  <a:srgbClr val="333D47"/>
                </a:solidFill>
              </a:rPr>
              <a:t> </a:t>
            </a:r>
            <a:r>
              <a:rPr spc="-5" dirty="0">
                <a:solidFill>
                  <a:srgbClr val="333D47"/>
                </a:solidFill>
              </a:rPr>
              <a:t>информационными</a:t>
            </a:r>
            <a:r>
              <a:rPr dirty="0">
                <a:solidFill>
                  <a:srgbClr val="333D47"/>
                </a:solidFill>
              </a:rPr>
              <a:t> </a:t>
            </a:r>
            <a:r>
              <a:rPr spc="-20" dirty="0">
                <a:solidFill>
                  <a:srgbClr val="333D47"/>
                </a:solidFill>
              </a:rPr>
              <a:t>досками</a:t>
            </a:r>
            <a:r>
              <a:rPr spc="-15" dirty="0">
                <a:solidFill>
                  <a:srgbClr val="333D47"/>
                </a:solidFill>
              </a:rPr>
              <a:t> </a:t>
            </a:r>
            <a:r>
              <a:rPr spc="80" dirty="0">
                <a:solidFill>
                  <a:srgbClr val="333D47"/>
                </a:solidFill>
              </a:rPr>
              <a:t>или </a:t>
            </a:r>
            <a:r>
              <a:rPr spc="45" dirty="0">
                <a:solidFill>
                  <a:srgbClr val="333D47"/>
                </a:solidFill>
              </a:rPr>
              <a:t>входной </a:t>
            </a:r>
            <a:r>
              <a:rPr spc="50" dirty="0">
                <a:solidFill>
                  <a:srgbClr val="333D47"/>
                </a:solidFill>
              </a:rPr>
              <a:t> </a:t>
            </a:r>
            <a:r>
              <a:rPr spc="30" dirty="0">
                <a:solidFill>
                  <a:srgbClr val="333D47"/>
                </a:solidFill>
              </a:rPr>
              <a:t>дверью.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/>
          </a:p>
          <a:p>
            <a:pPr marL="13970" marR="6350" algn="just">
              <a:lnSpc>
                <a:spcPct val="100000"/>
              </a:lnSpc>
            </a:pPr>
            <a:r>
              <a:rPr spc="45" dirty="0">
                <a:solidFill>
                  <a:srgbClr val="333D47"/>
                </a:solidFill>
              </a:rPr>
              <a:t>Дополнительно </a:t>
            </a:r>
            <a:r>
              <a:rPr spc="25" dirty="0">
                <a:solidFill>
                  <a:srgbClr val="333D47"/>
                </a:solidFill>
              </a:rPr>
              <a:t>стены могут </a:t>
            </a:r>
            <a:r>
              <a:rPr spc="30" dirty="0">
                <a:solidFill>
                  <a:srgbClr val="333D47"/>
                </a:solidFill>
              </a:rPr>
              <a:t>брендироваться </a:t>
            </a:r>
            <a:r>
              <a:rPr spc="25" dirty="0">
                <a:solidFill>
                  <a:srgbClr val="333D47"/>
                </a:solidFill>
              </a:rPr>
              <a:t>стиле- </a:t>
            </a:r>
            <a:r>
              <a:rPr spc="30" dirty="0">
                <a:solidFill>
                  <a:srgbClr val="333D47"/>
                </a:solidFill>
              </a:rPr>
              <a:t> </a:t>
            </a:r>
            <a:r>
              <a:rPr spc="-10" dirty="0">
                <a:solidFill>
                  <a:srgbClr val="333D47"/>
                </a:solidFill>
              </a:rPr>
              <a:t>образующим </a:t>
            </a:r>
            <a:r>
              <a:rPr spc="-15" dirty="0">
                <a:solidFill>
                  <a:srgbClr val="333D47"/>
                </a:solidFill>
              </a:rPr>
              <a:t>элементом </a:t>
            </a:r>
            <a:r>
              <a:rPr spc="20" dirty="0">
                <a:solidFill>
                  <a:srgbClr val="333D47"/>
                </a:solidFill>
              </a:rPr>
              <a:t>Министерства </a:t>
            </a:r>
            <a:r>
              <a:rPr spc="25" dirty="0">
                <a:solidFill>
                  <a:srgbClr val="333D47"/>
                </a:solidFill>
              </a:rPr>
              <a:t>просвещения </a:t>
            </a:r>
            <a:r>
              <a:rPr spc="-290" dirty="0">
                <a:solidFill>
                  <a:srgbClr val="333D47"/>
                </a:solidFill>
              </a:rPr>
              <a:t> </a:t>
            </a:r>
            <a:r>
              <a:rPr spc="90" dirty="0">
                <a:solidFill>
                  <a:srgbClr val="333D47"/>
                </a:solidFill>
              </a:rPr>
              <a:t>РФ </a:t>
            </a:r>
            <a:r>
              <a:rPr spc="25" dirty="0">
                <a:solidFill>
                  <a:srgbClr val="333D47"/>
                </a:solidFill>
              </a:rPr>
              <a:t>и/или </a:t>
            </a:r>
            <a:r>
              <a:rPr spc="5" dirty="0">
                <a:solidFill>
                  <a:srgbClr val="333D47"/>
                </a:solidFill>
              </a:rPr>
              <a:t>знаком </a:t>
            </a:r>
            <a:r>
              <a:rPr spc="25" dirty="0">
                <a:solidFill>
                  <a:srgbClr val="333D47"/>
                </a:solidFill>
              </a:rPr>
              <a:t>национального </a:t>
            </a:r>
            <a:r>
              <a:rPr spc="10" dirty="0">
                <a:solidFill>
                  <a:srgbClr val="333D47"/>
                </a:solidFill>
              </a:rPr>
              <a:t>проекта «Образова- </a:t>
            </a:r>
            <a:r>
              <a:rPr spc="15" dirty="0">
                <a:solidFill>
                  <a:srgbClr val="333D47"/>
                </a:solidFill>
              </a:rPr>
              <a:t> </a:t>
            </a:r>
            <a:r>
              <a:rPr spc="45" dirty="0">
                <a:solidFill>
                  <a:srgbClr val="333D47"/>
                </a:solidFill>
              </a:rPr>
              <a:t>ние» </a:t>
            </a:r>
            <a:r>
              <a:rPr spc="150" dirty="0">
                <a:solidFill>
                  <a:srgbClr val="333D47"/>
                </a:solidFill>
              </a:rPr>
              <a:t>в </a:t>
            </a:r>
            <a:r>
              <a:rPr spc="60" dirty="0">
                <a:solidFill>
                  <a:srgbClr val="333D47"/>
                </a:solidFill>
              </a:rPr>
              <a:t>виде </a:t>
            </a:r>
            <a:r>
              <a:rPr spc="-20" dirty="0">
                <a:solidFill>
                  <a:srgbClr val="333D47"/>
                </a:solidFill>
              </a:rPr>
              <a:t>графики. </a:t>
            </a:r>
            <a:r>
              <a:rPr spc="-60" dirty="0">
                <a:solidFill>
                  <a:srgbClr val="333D47"/>
                </a:solidFill>
              </a:rPr>
              <a:t>Графика </a:t>
            </a:r>
            <a:r>
              <a:rPr spc="-15" dirty="0">
                <a:solidFill>
                  <a:srgbClr val="333D47"/>
                </a:solidFill>
              </a:rPr>
              <a:t>может </a:t>
            </a:r>
            <a:r>
              <a:rPr spc="-10" dirty="0">
                <a:solidFill>
                  <a:srgbClr val="333D47"/>
                </a:solidFill>
              </a:rPr>
              <a:t>размещаться </a:t>
            </a:r>
            <a:r>
              <a:rPr spc="-15" dirty="0">
                <a:solidFill>
                  <a:srgbClr val="333D47"/>
                </a:solidFill>
              </a:rPr>
              <a:t>на </a:t>
            </a:r>
            <a:r>
              <a:rPr spc="-10" dirty="0">
                <a:solidFill>
                  <a:srgbClr val="333D47"/>
                </a:solidFill>
              </a:rPr>
              <a:t> </a:t>
            </a:r>
            <a:r>
              <a:rPr spc="30" dirty="0">
                <a:solidFill>
                  <a:srgbClr val="333D47"/>
                </a:solidFill>
              </a:rPr>
              <a:t>любой </a:t>
            </a:r>
            <a:r>
              <a:rPr spc="20" dirty="0">
                <a:solidFill>
                  <a:srgbClr val="333D47"/>
                </a:solidFill>
              </a:rPr>
              <a:t>свободной </a:t>
            </a:r>
            <a:r>
              <a:rPr spc="-20" dirty="0">
                <a:solidFill>
                  <a:srgbClr val="333D47"/>
                </a:solidFill>
              </a:rPr>
              <a:t>стене. </a:t>
            </a:r>
            <a:r>
              <a:rPr spc="35" dirty="0">
                <a:solidFill>
                  <a:srgbClr val="333D47"/>
                </a:solidFill>
              </a:rPr>
              <a:t>Рисунок </a:t>
            </a:r>
            <a:r>
              <a:rPr spc="15" dirty="0">
                <a:solidFill>
                  <a:srgbClr val="333D47"/>
                </a:solidFill>
              </a:rPr>
              <a:t>наносится </a:t>
            </a:r>
            <a:r>
              <a:rPr spc="-95" dirty="0">
                <a:solidFill>
                  <a:srgbClr val="333D47"/>
                </a:solidFill>
              </a:rPr>
              <a:t>с</a:t>
            </a:r>
            <a:r>
              <a:rPr spc="-90" dirty="0">
                <a:solidFill>
                  <a:srgbClr val="333D47"/>
                </a:solidFill>
              </a:rPr>
              <a:t> </a:t>
            </a:r>
            <a:r>
              <a:rPr spc="-5" dirty="0">
                <a:solidFill>
                  <a:srgbClr val="333D47"/>
                </a:solidFill>
              </a:rPr>
              <a:t>помо- </a:t>
            </a:r>
            <a:r>
              <a:rPr dirty="0">
                <a:solidFill>
                  <a:srgbClr val="333D47"/>
                </a:solidFill>
              </a:rPr>
              <a:t> </a:t>
            </a:r>
            <a:r>
              <a:rPr spc="15" dirty="0">
                <a:solidFill>
                  <a:srgbClr val="333D47"/>
                </a:solidFill>
              </a:rPr>
              <a:t>щью </a:t>
            </a:r>
            <a:r>
              <a:rPr spc="10" dirty="0">
                <a:solidFill>
                  <a:srgbClr val="333D47"/>
                </a:solidFill>
              </a:rPr>
              <a:t>настенной </a:t>
            </a:r>
            <a:r>
              <a:rPr spc="40" dirty="0">
                <a:solidFill>
                  <a:srgbClr val="333D47"/>
                </a:solidFill>
              </a:rPr>
              <a:t>наклейки </a:t>
            </a:r>
            <a:r>
              <a:rPr spc="80" dirty="0">
                <a:solidFill>
                  <a:srgbClr val="333D47"/>
                </a:solidFill>
              </a:rPr>
              <a:t>или </a:t>
            </a:r>
            <a:r>
              <a:rPr spc="40" dirty="0">
                <a:solidFill>
                  <a:srgbClr val="333D47"/>
                </a:solidFill>
              </a:rPr>
              <a:t>выкраски </a:t>
            </a:r>
            <a:r>
              <a:rPr spc="30" dirty="0">
                <a:solidFill>
                  <a:srgbClr val="333D47"/>
                </a:solidFill>
              </a:rPr>
              <a:t>по </a:t>
            </a:r>
            <a:r>
              <a:rPr spc="-45" dirty="0">
                <a:solidFill>
                  <a:srgbClr val="333D47"/>
                </a:solidFill>
              </a:rPr>
              <a:t>трафарету </a:t>
            </a:r>
            <a:r>
              <a:rPr spc="-290" dirty="0">
                <a:solidFill>
                  <a:srgbClr val="333D47"/>
                </a:solidFill>
              </a:rPr>
              <a:t> </a:t>
            </a:r>
            <a:r>
              <a:rPr spc="150" dirty="0">
                <a:solidFill>
                  <a:srgbClr val="333D47"/>
                </a:solidFill>
              </a:rPr>
              <a:t>в</a:t>
            </a:r>
            <a:r>
              <a:rPr spc="-25" dirty="0">
                <a:solidFill>
                  <a:srgbClr val="333D47"/>
                </a:solidFill>
              </a:rPr>
              <a:t> </a:t>
            </a:r>
            <a:r>
              <a:rPr spc="45" dirty="0">
                <a:solidFill>
                  <a:srgbClr val="333D47"/>
                </a:solidFill>
              </a:rPr>
              <a:t>один</a:t>
            </a:r>
            <a:r>
              <a:rPr spc="-20" dirty="0">
                <a:solidFill>
                  <a:srgbClr val="333D47"/>
                </a:solidFill>
              </a:rPr>
              <a:t> </a:t>
            </a:r>
            <a:r>
              <a:rPr spc="20" dirty="0">
                <a:solidFill>
                  <a:srgbClr val="333D47"/>
                </a:solidFill>
              </a:rPr>
              <a:t>цвет.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49684" y="3671920"/>
            <a:ext cx="1703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9735" algn="l"/>
              </a:tabLst>
            </a:pPr>
            <a:r>
              <a:rPr sz="1100" u="sng" dirty="0">
                <a:solidFill>
                  <a:srgbClr val="333D47"/>
                </a:solidFill>
                <a:uFill>
                  <a:solidFill>
                    <a:srgbClr val="161613"/>
                  </a:solidFill>
                </a:uFill>
                <a:latin typeface="Times New Roman"/>
                <a:cs typeface="Times New Roman"/>
              </a:rPr>
              <a:t> 	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55209" y="3301631"/>
            <a:ext cx="1884045" cy="943610"/>
            <a:chOff x="5255209" y="3301631"/>
            <a:chExt cx="1884045" cy="94361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5209" y="3301631"/>
              <a:ext cx="1883587" cy="943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8871" y="3661689"/>
              <a:ext cx="81178" cy="397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0691" y="3496361"/>
              <a:ext cx="71222" cy="891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8898" y="3505161"/>
              <a:ext cx="38850" cy="305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18845" y="3495760"/>
              <a:ext cx="143714" cy="913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90896" y="3715054"/>
              <a:ext cx="196494" cy="7769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55271" y="3423931"/>
              <a:ext cx="333429" cy="37078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65965" y="3561169"/>
              <a:ext cx="173634" cy="16468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57355" y="3490810"/>
              <a:ext cx="68173" cy="782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23052" y="3517823"/>
              <a:ext cx="3873" cy="17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57710" y="3433712"/>
              <a:ext cx="77419" cy="703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20995" y="3516553"/>
              <a:ext cx="3454" cy="8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61406" y="3425024"/>
              <a:ext cx="77889" cy="912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16524" y="3477666"/>
              <a:ext cx="124104" cy="1954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55767" y="3573487"/>
              <a:ext cx="82257" cy="6891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67121" y="3507346"/>
              <a:ext cx="29210" cy="7176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86615" y="3517493"/>
              <a:ext cx="67386" cy="892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489244" y="3521381"/>
              <a:ext cx="43180" cy="76200"/>
            </a:xfrm>
            <a:custGeom>
              <a:avLst/>
              <a:gdLst/>
              <a:ahLst/>
              <a:cxnLst/>
              <a:rect l="l" t="t" r="r" b="b"/>
              <a:pathLst>
                <a:path w="43179" h="76200">
                  <a:moveTo>
                    <a:pt x="13446" y="30875"/>
                  </a:moveTo>
                  <a:lnTo>
                    <a:pt x="12446" y="33997"/>
                  </a:lnTo>
                  <a:lnTo>
                    <a:pt x="11785" y="34785"/>
                  </a:lnTo>
                  <a:lnTo>
                    <a:pt x="11087" y="36385"/>
                  </a:lnTo>
                  <a:lnTo>
                    <a:pt x="8559" y="42329"/>
                  </a:lnTo>
                  <a:lnTo>
                    <a:pt x="13042" y="44513"/>
                  </a:lnTo>
                  <a:lnTo>
                    <a:pt x="10198" y="53581"/>
                  </a:lnTo>
                  <a:lnTo>
                    <a:pt x="12598" y="56045"/>
                  </a:lnTo>
                  <a:lnTo>
                    <a:pt x="15659" y="60236"/>
                  </a:lnTo>
                  <a:lnTo>
                    <a:pt x="17289" y="63524"/>
                  </a:lnTo>
                  <a:lnTo>
                    <a:pt x="17341" y="65589"/>
                  </a:lnTo>
                  <a:lnTo>
                    <a:pt x="18313" y="67326"/>
                  </a:lnTo>
                  <a:lnTo>
                    <a:pt x="23177" y="70599"/>
                  </a:lnTo>
                  <a:lnTo>
                    <a:pt x="25120" y="71742"/>
                  </a:lnTo>
                  <a:lnTo>
                    <a:pt x="27038" y="73406"/>
                  </a:lnTo>
                  <a:lnTo>
                    <a:pt x="34950" y="75704"/>
                  </a:lnTo>
                  <a:lnTo>
                    <a:pt x="41122" y="75247"/>
                  </a:lnTo>
                  <a:lnTo>
                    <a:pt x="41835" y="75247"/>
                  </a:lnTo>
                  <a:lnTo>
                    <a:pt x="40906" y="74841"/>
                  </a:lnTo>
                  <a:lnTo>
                    <a:pt x="35052" y="74828"/>
                  </a:lnTo>
                  <a:lnTo>
                    <a:pt x="27749" y="72212"/>
                  </a:lnTo>
                  <a:lnTo>
                    <a:pt x="26174" y="70866"/>
                  </a:lnTo>
                  <a:lnTo>
                    <a:pt x="24409" y="69773"/>
                  </a:lnTo>
                  <a:lnTo>
                    <a:pt x="19527" y="66552"/>
                  </a:lnTo>
                  <a:lnTo>
                    <a:pt x="18499" y="65130"/>
                  </a:lnTo>
                  <a:lnTo>
                    <a:pt x="18492" y="63524"/>
                  </a:lnTo>
                  <a:lnTo>
                    <a:pt x="16675" y="59753"/>
                  </a:lnTo>
                  <a:lnTo>
                    <a:pt x="14401" y="56324"/>
                  </a:lnTo>
                  <a:lnTo>
                    <a:pt x="10998" y="54317"/>
                  </a:lnTo>
                  <a:lnTo>
                    <a:pt x="14020" y="45237"/>
                  </a:lnTo>
                  <a:lnTo>
                    <a:pt x="9855" y="41516"/>
                  </a:lnTo>
                  <a:lnTo>
                    <a:pt x="12522" y="35306"/>
                  </a:lnTo>
                  <a:lnTo>
                    <a:pt x="14274" y="34086"/>
                  </a:lnTo>
                  <a:lnTo>
                    <a:pt x="14389" y="30949"/>
                  </a:lnTo>
                  <a:lnTo>
                    <a:pt x="13446" y="30875"/>
                  </a:lnTo>
                  <a:close/>
                </a:path>
                <a:path w="43179" h="76200">
                  <a:moveTo>
                    <a:pt x="41835" y="75247"/>
                  </a:moveTo>
                  <a:lnTo>
                    <a:pt x="41122" y="75247"/>
                  </a:lnTo>
                  <a:lnTo>
                    <a:pt x="42735" y="75641"/>
                  </a:lnTo>
                  <a:lnTo>
                    <a:pt x="41835" y="75247"/>
                  </a:lnTo>
                  <a:close/>
                </a:path>
                <a:path w="43179" h="76200">
                  <a:moveTo>
                    <a:pt x="12057" y="30257"/>
                  </a:moveTo>
                  <a:lnTo>
                    <a:pt x="11811" y="30746"/>
                  </a:lnTo>
                  <a:lnTo>
                    <a:pt x="13446" y="30875"/>
                  </a:lnTo>
                  <a:lnTo>
                    <a:pt x="13601" y="30391"/>
                  </a:lnTo>
                  <a:lnTo>
                    <a:pt x="12057" y="30257"/>
                  </a:lnTo>
                  <a:close/>
                </a:path>
                <a:path w="43179" h="76200">
                  <a:moveTo>
                    <a:pt x="0" y="0"/>
                  </a:moveTo>
                  <a:lnTo>
                    <a:pt x="4334" y="6034"/>
                  </a:lnTo>
                  <a:lnTo>
                    <a:pt x="9578" y="11891"/>
                  </a:lnTo>
                  <a:lnTo>
                    <a:pt x="13866" y="17432"/>
                  </a:lnTo>
                  <a:lnTo>
                    <a:pt x="15328" y="22517"/>
                  </a:lnTo>
                  <a:lnTo>
                    <a:pt x="15176" y="23876"/>
                  </a:lnTo>
                  <a:lnTo>
                    <a:pt x="14300" y="25019"/>
                  </a:lnTo>
                  <a:lnTo>
                    <a:pt x="9486" y="30035"/>
                  </a:lnTo>
                  <a:lnTo>
                    <a:pt x="12057" y="30257"/>
                  </a:lnTo>
                  <a:lnTo>
                    <a:pt x="14160" y="26085"/>
                  </a:lnTo>
                  <a:lnTo>
                    <a:pt x="16725" y="24777"/>
                  </a:lnTo>
                  <a:lnTo>
                    <a:pt x="16700" y="22440"/>
                  </a:lnTo>
                  <a:lnTo>
                    <a:pt x="14848" y="16902"/>
                  </a:lnTo>
                  <a:lnTo>
                    <a:pt x="10436" y="11277"/>
                  </a:lnTo>
                  <a:lnTo>
                    <a:pt x="4981" y="5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24766" y="3604399"/>
              <a:ext cx="20288" cy="197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90349" y="3579329"/>
              <a:ext cx="2870" cy="148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622896" y="3423931"/>
              <a:ext cx="200660" cy="302260"/>
            </a:xfrm>
            <a:custGeom>
              <a:avLst/>
              <a:gdLst/>
              <a:ahLst/>
              <a:cxnLst/>
              <a:rect l="l" t="t" r="r" b="b"/>
              <a:pathLst>
                <a:path w="200660" h="302260">
                  <a:moveTo>
                    <a:pt x="182029" y="0"/>
                  </a:moveTo>
                  <a:lnTo>
                    <a:pt x="173329" y="6108"/>
                  </a:lnTo>
                  <a:lnTo>
                    <a:pt x="157822" y="13550"/>
                  </a:lnTo>
                  <a:lnTo>
                    <a:pt x="153263" y="17411"/>
                  </a:lnTo>
                  <a:lnTo>
                    <a:pt x="112014" y="55206"/>
                  </a:lnTo>
                  <a:lnTo>
                    <a:pt x="109410" y="56946"/>
                  </a:lnTo>
                  <a:lnTo>
                    <a:pt x="95478" y="69392"/>
                  </a:lnTo>
                  <a:lnTo>
                    <a:pt x="82702" y="82372"/>
                  </a:lnTo>
                  <a:lnTo>
                    <a:pt x="79984" y="82423"/>
                  </a:lnTo>
                  <a:lnTo>
                    <a:pt x="64808" y="94742"/>
                  </a:lnTo>
                  <a:lnTo>
                    <a:pt x="61010" y="98513"/>
                  </a:lnTo>
                  <a:lnTo>
                    <a:pt x="60198" y="98501"/>
                  </a:lnTo>
                  <a:lnTo>
                    <a:pt x="52717" y="105295"/>
                  </a:lnTo>
                  <a:lnTo>
                    <a:pt x="46088" y="111023"/>
                  </a:lnTo>
                  <a:lnTo>
                    <a:pt x="41097" y="116446"/>
                  </a:lnTo>
                  <a:lnTo>
                    <a:pt x="38747" y="118681"/>
                  </a:lnTo>
                  <a:lnTo>
                    <a:pt x="36207" y="122453"/>
                  </a:lnTo>
                  <a:lnTo>
                    <a:pt x="34023" y="128790"/>
                  </a:lnTo>
                  <a:lnTo>
                    <a:pt x="33477" y="130937"/>
                  </a:lnTo>
                  <a:lnTo>
                    <a:pt x="33794" y="133197"/>
                  </a:lnTo>
                  <a:lnTo>
                    <a:pt x="35750" y="136144"/>
                  </a:lnTo>
                  <a:lnTo>
                    <a:pt x="36563" y="136842"/>
                  </a:lnTo>
                  <a:lnTo>
                    <a:pt x="40106" y="138772"/>
                  </a:lnTo>
                  <a:lnTo>
                    <a:pt x="43484" y="139179"/>
                  </a:lnTo>
                  <a:lnTo>
                    <a:pt x="42697" y="147497"/>
                  </a:lnTo>
                  <a:lnTo>
                    <a:pt x="30708" y="165328"/>
                  </a:lnTo>
                  <a:lnTo>
                    <a:pt x="28549" y="164604"/>
                  </a:lnTo>
                  <a:lnTo>
                    <a:pt x="24904" y="161302"/>
                  </a:lnTo>
                  <a:lnTo>
                    <a:pt x="23583" y="158534"/>
                  </a:lnTo>
                  <a:lnTo>
                    <a:pt x="21805" y="155956"/>
                  </a:lnTo>
                  <a:lnTo>
                    <a:pt x="19227" y="153708"/>
                  </a:lnTo>
                  <a:lnTo>
                    <a:pt x="18618" y="152920"/>
                  </a:lnTo>
                  <a:lnTo>
                    <a:pt x="15087" y="150368"/>
                  </a:lnTo>
                  <a:lnTo>
                    <a:pt x="10452" y="148717"/>
                  </a:lnTo>
                  <a:lnTo>
                    <a:pt x="8140" y="148691"/>
                  </a:lnTo>
                  <a:lnTo>
                    <a:pt x="5346" y="149631"/>
                  </a:lnTo>
                  <a:lnTo>
                    <a:pt x="3835" y="150863"/>
                  </a:lnTo>
                  <a:lnTo>
                    <a:pt x="1549" y="154381"/>
                  </a:lnTo>
                  <a:lnTo>
                    <a:pt x="812" y="156603"/>
                  </a:lnTo>
                  <a:lnTo>
                    <a:pt x="0" y="163372"/>
                  </a:lnTo>
                  <a:lnTo>
                    <a:pt x="673" y="168313"/>
                  </a:lnTo>
                  <a:lnTo>
                    <a:pt x="9334" y="181229"/>
                  </a:lnTo>
                  <a:lnTo>
                    <a:pt x="8712" y="186397"/>
                  </a:lnTo>
                  <a:lnTo>
                    <a:pt x="9499" y="188442"/>
                  </a:lnTo>
                  <a:lnTo>
                    <a:pt x="13271" y="192189"/>
                  </a:lnTo>
                  <a:lnTo>
                    <a:pt x="15557" y="191350"/>
                  </a:lnTo>
                  <a:lnTo>
                    <a:pt x="14732" y="196342"/>
                  </a:lnTo>
                  <a:lnTo>
                    <a:pt x="15595" y="204165"/>
                  </a:lnTo>
                  <a:lnTo>
                    <a:pt x="16256" y="207111"/>
                  </a:lnTo>
                  <a:lnTo>
                    <a:pt x="16459" y="211023"/>
                  </a:lnTo>
                  <a:lnTo>
                    <a:pt x="15621" y="213550"/>
                  </a:lnTo>
                  <a:lnTo>
                    <a:pt x="14859" y="221703"/>
                  </a:lnTo>
                  <a:lnTo>
                    <a:pt x="14300" y="223570"/>
                  </a:lnTo>
                  <a:lnTo>
                    <a:pt x="14465" y="224320"/>
                  </a:lnTo>
                  <a:lnTo>
                    <a:pt x="13995" y="227533"/>
                  </a:lnTo>
                  <a:lnTo>
                    <a:pt x="14109" y="229019"/>
                  </a:lnTo>
                  <a:lnTo>
                    <a:pt x="13868" y="235648"/>
                  </a:lnTo>
                  <a:lnTo>
                    <a:pt x="14884" y="237451"/>
                  </a:lnTo>
                  <a:lnTo>
                    <a:pt x="15074" y="240919"/>
                  </a:lnTo>
                  <a:lnTo>
                    <a:pt x="17945" y="247777"/>
                  </a:lnTo>
                  <a:lnTo>
                    <a:pt x="17360" y="255689"/>
                  </a:lnTo>
                  <a:lnTo>
                    <a:pt x="16484" y="261226"/>
                  </a:lnTo>
                  <a:lnTo>
                    <a:pt x="15506" y="270243"/>
                  </a:lnTo>
                  <a:lnTo>
                    <a:pt x="14808" y="273151"/>
                  </a:lnTo>
                  <a:lnTo>
                    <a:pt x="14554" y="277596"/>
                  </a:lnTo>
                  <a:lnTo>
                    <a:pt x="15290" y="280200"/>
                  </a:lnTo>
                  <a:lnTo>
                    <a:pt x="16065" y="285381"/>
                  </a:lnTo>
                  <a:lnTo>
                    <a:pt x="21704" y="299643"/>
                  </a:lnTo>
                  <a:lnTo>
                    <a:pt x="22872" y="301510"/>
                  </a:lnTo>
                  <a:lnTo>
                    <a:pt x="23990" y="301701"/>
                  </a:lnTo>
                  <a:lnTo>
                    <a:pt x="26911" y="301091"/>
                  </a:lnTo>
                  <a:lnTo>
                    <a:pt x="30213" y="279552"/>
                  </a:lnTo>
                  <a:lnTo>
                    <a:pt x="30403" y="274332"/>
                  </a:lnTo>
                  <a:lnTo>
                    <a:pt x="31800" y="282486"/>
                  </a:lnTo>
                  <a:lnTo>
                    <a:pt x="38569" y="298615"/>
                  </a:lnTo>
                  <a:lnTo>
                    <a:pt x="41224" y="298361"/>
                  </a:lnTo>
                  <a:lnTo>
                    <a:pt x="43370" y="295884"/>
                  </a:lnTo>
                  <a:lnTo>
                    <a:pt x="45910" y="277342"/>
                  </a:lnTo>
                  <a:lnTo>
                    <a:pt x="45834" y="273202"/>
                  </a:lnTo>
                  <a:lnTo>
                    <a:pt x="47371" y="277622"/>
                  </a:lnTo>
                  <a:lnTo>
                    <a:pt x="54952" y="290855"/>
                  </a:lnTo>
                  <a:lnTo>
                    <a:pt x="57823" y="291477"/>
                  </a:lnTo>
                  <a:lnTo>
                    <a:pt x="58534" y="291325"/>
                  </a:lnTo>
                  <a:lnTo>
                    <a:pt x="59397" y="290703"/>
                  </a:lnTo>
                  <a:lnTo>
                    <a:pt x="60985" y="273037"/>
                  </a:lnTo>
                  <a:lnTo>
                    <a:pt x="60464" y="267792"/>
                  </a:lnTo>
                  <a:lnTo>
                    <a:pt x="62001" y="271526"/>
                  </a:lnTo>
                  <a:lnTo>
                    <a:pt x="68922" y="283362"/>
                  </a:lnTo>
                  <a:lnTo>
                    <a:pt x="71589" y="283768"/>
                  </a:lnTo>
                  <a:lnTo>
                    <a:pt x="72250" y="283552"/>
                  </a:lnTo>
                  <a:lnTo>
                    <a:pt x="72999" y="282879"/>
                  </a:lnTo>
                  <a:lnTo>
                    <a:pt x="73418" y="262877"/>
                  </a:lnTo>
                  <a:lnTo>
                    <a:pt x="72745" y="258432"/>
                  </a:lnTo>
                  <a:lnTo>
                    <a:pt x="71780" y="248907"/>
                  </a:lnTo>
                  <a:lnTo>
                    <a:pt x="72923" y="252691"/>
                  </a:lnTo>
                  <a:lnTo>
                    <a:pt x="74256" y="259448"/>
                  </a:lnTo>
                  <a:lnTo>
                    <a:pt x="77165" y="261924"/>
                  </a:lnTo>
                  <a:lnTo>
                    <a:pt x="80556" y="264401"/>
                  </a:lnTo>
                  <a:lnTo>
                    <a:pt x="87503" y="268033"/>
                  </a:lnTo>
                  <a:lnTo>
                    <a:pt x="88188" y="266890"/>
                  </a:lnTo>
                  <a:lnTo>
                    <a:pt x="88328" y="258406"/>
                  </a:lnTo>
                  <a:lnTo>
                    <a:pt x="86944" y="251942"/>
                  </a:lnTo>
                  <a:lnTo>
                    <a:pt x="88214" y="253682"/>
                  </a:lnTo>
                  <a:lnTo>
                    <a:pt x="89852" y="255358"/>
                  </a:lnTo>
                  <a:lnTo>
                    <a:pt x="94221" y="257543"/>
                  </a:lnTo>
                  <a:lnTo>
                    <a:pt x="101714" y="259880"/>
                  </a:lnTo>
                  <a:lnTo>
                    <a:pt x="102184" y="258635"/>
                  </a:lnTo>
                  <a:lnTo>
                    <a:pt x="100825" y="250266"/>
                  </a:lnTo>
                  <a:lnTo>
                    <a:pt x="97459" y="242404"/>
                  </a:lnTo>
                  <a:lnTo>
                    <a:pt x="91224" y="231432"/>
                  </a:lnTo>
                  <a:lnTo>
                    <a:pt x="94970" y="235064"/>
                  </a:lnTo>
                  <a:lnTo>
                    <a:pt x="108724" y="243497"/>
                  </a:lnTo>
                  <a:lnTo>
                    <a:pt x="111264" y="242582"/>
                  </a:lnTo>
                  <a:lnTo>
                    <a:pt x="111747" y="242087"/>
                  </a:lnTo>
                  <a:lnTo>
                    <a:pt x="112014" y="240906"/>
                  </a:lnTo>
                  <a:lnTo>
                    <a:pt x="105803" y="228320"/>
                  </a:lnTo>
                  <a:lnTo>
                    <a:pt x="108445" y="230136"/>
                  </a:lnTo>
                  <a:lnTo>
                    <a:pt x="119253" y="236169"/>
                  </a:lnTo>
                  <a:lnTo>
                    <a:pt x="121767" y="235153"/>
                  </a:lnTo>
                  <a:lnTo>
                    <a:pt x="122224" y="234632"/>
                  </a:lnTo>
                  <a:lnTo>
                    <a:pt x="122529" y="233667"/>
                  </a:lnTo>
                  <a:lnTo>
                    <a:pt x="115430" y="220573"/>
                  </a:lnTo>
                  <a:lnTo>
                    <a:pt x="116992" y="221615"/>
                  </a:lnTo>
                  <a:lnTo>
                    <a:pt x="123672" y="223875"/>
                  </a:lnTo>
                  <a:lnTo>
                    <a:pt x="131927" y="225526"/>
                  </a:lnTo>
                  <a:lnTo>
                    <a:pt x="132041" y="224205"/>
                  </a:lnTo>
                  <a:lnTo>
                    <a:pt x="127444" y="214630"/>
                  </a:lnTo>
                  <a:lnTo>
                    <a:pt x="126834" y="213741"/>
                  </a:lnTo>
                  <a:lnTo>
                    <a:pt x="131406" y="215912"/>
                  </a:lnTo>
                  <a:lnTo>
                    <a:pt x="137515" y="217563"/>
                  </a:lnTo>
                  <a:lnTo>
                    <a:pt x="143154" y="217703"/>
                  </a:lnTo>
                  <a:lnTo>
                    <a:pt x="144767" y="215633"/>
                  </a:lnTo>
                  <a:lnTo>
                    <a:pt x="144551" y="213880"/>
                  </a:lnTo>
                  <a:lnTo>
                    <a:pt x="142836" y="210159"/>
                  </a:lnTo>
                  <a:lnTo>
                    <a:pt x="138544" y="206197"/>
                  </a:lnTo>
                  <a:lnTo>
                    <a:pt x="141389" y="207264"/>
                  </a:lnTo>
                  <a:lnTo>
                    <a:pt x="148437" y="207924"/>
                  </a:lnTo>
                  <a:lnTo>
                    <a:pt x="154635" y="207784"/>
                  </a:lnTo>
                  <a:lnTo>
                    <a:pt x="155917" y="205511"/>
                  </a:lnTo>
                  <a:lnTo>
                    <a:pt x="155651" y="204279"/>
                  </a:lnTo>
                  <a:lnTo>
                    <a:pt x="150685" y="196405"/>
                  </a:lnTo>
                  <a:lnTo>
                    <a:pt x="158115" y="196189"/>
                  </a:lnTo>
                  <a:lnTo>
                    <a:pt x="166128" y="194614"/>
                  </a:lnTo>
                  <a:lnTo>
                    <a:pt x="165963" y="193421"/>
                  </a:lnTo>
                  <a:lnTo>
                    <a:pt x="159550" y="186258"/>
                  </a:lnTo>
                  <a:lnTo>
                    <a:pt x="162445" y="186372"/>
                  </a:lnTo>
                  <a:lnTo>
                    <a:pt x="168783" y="184848"/>
                  </a:lnTo>
                  <a:lnTo>
                    <a:pt x="174078" y="182905"/>
                  </a:lnTo>
                  <a:lnTo>
                    <a:pt x="174523" y="180530"/>
                  </a:lnTo>
                  <a:lnTo>
                    <a:pt x="173913" y="179527"/>
                  </a:lnTo>
                  <a:lnTo>
                    <a:pt x="168579" y="175221"/>
                  </a:lnTo>
                  <a:lnTo>
                    <a:pt x="173634" y="175056"/>
                  </a:lnTo>
                  <a:lnTo>
                    <a:pt x="180009" y="172212"/>
                  </a:lnTo>
                  <a:lnTo>
                    <a:pt x="183756" y="167932"/>
                  </a:lnTo>
                  <a:lnTo>
                    <a:pt x="183959" y="167246"/>
                  </a:lnTo>
                  <a:lnTo>
                    <a:pt x="183692" y="164871"/>
                  </a:lnTo>
                  <a:lnTo>
                    <a:pt x="182118" y="162928"/>
                  </a:lnTo>
                  <a:lnTo>
                    <a:pt x="177825" y="159981"/>
                  </a:lnTo>
                  <a:lnTo>
                    <a:pt x="177063" y="159689"/>
                  </a:lnTo>
                  <a:lnTo>
                    <a:pt x="178485" y="159346"/>
                  </a:lnTo>
                  <a:lnTo>
                    <a:pt x="184556" y="156654"/>
                  </a:lnTo>
                  <a:lnTo>
                    <a:pt x="192112" y="152057"/>
                  </a:lnTo>
                  <a:lnTo>
                    <a:pt x="191541" y="150952"/>
                  </a:lnTo>
                  <a:lnTo>
                    <a:pt x="182130" y="146024"/>
                  </a:lnTo>
                  <a:lnTo>
                    <a:pt x="187109" y="144716"/>
                  </a:lnTo>
                  <a:lnTo>
                    <a:pt x="192735" y="140614"/>
                  </a:lnTo>
                  <a:lnTo>
                    <a:pt x="195224" y="135610"/>
                  </a:lnTo>
                  <a:lnTo>
                    <a:pt x="195249" y="134924"/>
                  </a:lnTo>
                  <a:lnTo>
                    <a:pt x="194386" y="132651"/>
                  </a:lnTo>
                  <a:lnTo>
                    <a:pt x="192201" y="131025"/>
                  </a:lnTo>
                  <a:lnTo>
                    <a:pt x="186880" y="128841"/>
                  </a:lnTo>
                  <a:lnTo>
                    <a:pt x="182753" y="128638"/>
                  </a:lnTo>
                  <a:lnTo>
                    <a:pt x="171691" y="128562"/>
                  </a:lnTo>
                  <a:lnTo>
                    <a:pt x="179285" y="127431"/>
                  </a:lnTo>
                  <a:lnTo>
                    <a:pt x="186397" y="126987"/>
                  </a:lnTo>
                  <a:lnTo>
                    <a:pt x="191668" y="122910"/>
                  </a:lnTo>
                  <a:lnTo>
                    <a:pt x="195719" y="118948"/>
                  </a:lnTo>
                  <a:lnTo>
                    <a:pt x="200101" y="113906"/>
                  </a:lnTo>
                  <a:lnTo>
                    <a:pt x="199237" y="111277"/>
                  </a:lnTo>
                  <a:lnTo>
                    <a:pt x="198043" y="110604"/>
                  </a:lnTo>
                  <a:lnTo>
                    <a:pt x="187756" y="108712"/>
                  </a:lnTo>
                  <a:lnTo>
                    <a:pt x="185864" y="108623"/>
                  </a:lnTo>
                  <a:lnTo>
                    <a:pt x="179463" y="109766"/>
                  </a:lnTo>
                  <a:lnTo>
                    <a:pt x="177355" y="109905"/>
                  </a:lnTo>
                  <a:lnTo>
                    <a:pt x="182232" y="108102"/>
                  </a:lnTo>
                  <a:lnTo>
                    <a:pt x="187921" y="106553"/>
                  </a:lnTo>
                  <a:lnTo>
                    <a:pt x="194627" y="97891"/>
                  </a:lnTo>
                  <a:lnTo>
                    <a:pt x="199694" y="89217"/>
                  </a:lnTo>
                  <a:lnTo>
                    <a:pt x="198513" y="88544"/>
                  </a:lnTo>
                  <a:lnTo>
                    <a:pt x="186778" y="88976"/>
                  </a:lnTo>
                  <a:lnTo>
                    <a:pt x="184937" y="89281"/>
                  </a:lnTo>
                  <a:lnTo>
                    <a:pt x="172427" y="94462"/>
                  </a:lnTo>
                  <a:lnTo>
                    <a:pt x="175552" y="91960"/>
                  </a:lnTo>
                  <a:lnTo>
                    <a:pt x="198272" y="66560"/>
                  </a:lnTo>
                  <a:lnTo>
                    <a:pt x="196392" y="64554"/>
                  </a:lnTo>
                  <a:lnTo>
                    <a:pt x="193154" y="66141"/>
                  </a:lnTo>
                  <a:lnTo>
                    <a:pt x="186423" y="70142"/>
                  </a:lnTo>
                  <a:lnTo>
                    <a:pt x="170230" y="76568"/>
                  </a:lnTo>
                  <a:lnTo>
                    <a:pt x="173278" y="74460"/>
                  </a:lnTo>
                  <a:lnTo>
                    <a:pt x="174307" y="73431"/>
                  </a:lnTo>
                  <a:lnTo>
                    <a:pt x="180517" y="68541"/>
                  </a:lnTo>
                  <a:lnTo>
                    <a:pt x="190588" y="57175"/>
                  </a:lnTo>
                  <a:lnTo>
                    <a:pt x="195465" y="51028"/>
                  </a:lnTo>
                  <a:lnTo>
                    <a:pt x="194157" y="48641"/>
                  </a:lnTo>
                  <a:lnTo>
                    <a:pt x="190106" y="48780"/>
                  </a:lnTo>
                  <a:lnTo>
                    <a:pt x="184683" y="52031"/>
                  </a:lnTo>
                  <a:lnTo>
                    <a:pt x="175145" y="55638"/>
                  </a:lnTo>
                  <a:lnTo>
                    <a:pt x="177977" y="53124"/>
                  </a:lnTo>
                  <a:lnTo>
                    <a:pt x="178841" y="52031"/>
                  </a:lnTo>
                  <a:lnTo>
                    <a:pt x="184861" y="46101"/>
                  </a:lnTo>
                  <a:lnTo>
                    <a:pt x="197294" y="28409"/>
                  </a:lnTo>
                  <a:lnTo>
                    <a:pt x="199758" y="24587"/>
                  </a:lnTo>
                  <a:lnTo>
                    <a:pt x="198691" y="21831"/>
                  </a:lnTo>
                  <a:lnTo>
                    <a:pt x="198208" y="21158"/>
                  </a:lnTo>
                  <a:lnTo>
                    <a:pt x="196862" y="20840"/>
                  </a:lnTo>
                  <a:lnTo>
                    <a:pt x="186740" y="27736"/>
                  </a:lnTo>
                  <a:lnTo>
                    <a:pt x="173621" y="34569"/>
                  </a:lnTo>
                  <a:lnTo>
                    <a:pt x="177965" y="29781"/>
                  </a:lnTo>
                  <a:lnTo>
                    <a:pt x="187642" y="15671"/>
                  </a:lnTo>
                  <a:lnTo>
                    <a:pt x="189814" y="12204"/>
                  </a:lnTo>
                  <a:lnTo>
                    <a:pt x="188823" y="9715"/>
                  </a:lnTo>
                  <a:lnTo>
                    <a:pt x="188379" y="9105"/>
                  </a:lnTo>
                  <a:lnTo>
                    <a:pt x="186905" y="8915"/>
                  </a:lnTo>
                  <a:lnTo>
                    <a:pt x="176364" y="16065"/>
                  </a:lnTo>
                  <a:lnTo>
                    <a:pt x="184950" y="3289"/>
                  </a:lnTo>
                  <a:lnTo>
                    <a:pt x="183959" y="800"/>
                  </a:lnTo>
                  <a:lnTo>
                    <a:pt x="183515" y="177"/>
                  </a:lnTo>
                  <a:lnTo>
                    <a:pt x="182029" y="0"/>
                  </a:lnTo>
                  <a:close/>
                </a:path>
              </a:pathLst>
            </a:custGeom>
            <a:solidFill>
              <a:srgbClr val="16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38660" y="3561168"/>
              <a:ext cx="173659" cy="16468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52731" y="3490810"/>
              <a:ext cx="68097" cy="7829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51334" y="3517823"/>
              <a:ext cx="3898" cy="17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43155" y="3433712"/>
              <a:ext cx="78473" cy="7033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53823" y="3516553"/>
              <a:ext cx="3454" cy="86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38977" y="3425024"/>
              <a:ext cx="77889" cy="912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24090" y="3477666"/>
              <a:ext cx="137835" cy="19545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646294" y="3521373"/>
              <a:ext cx="43180" cy="76200"/>
            </a:xfrm>
            <a:custGeom>
              <a:avLst/>
              <a:gdLst/>
              <a:ahLst/>
              <a:cxnLst/>
              <a:rect l="l" t="t" r="r" b="b"/>
              <a:pathLst>
                <a:path w="43179" h="76200">
                  <a:moveTo>
                    <a:pt x="9402" y="75247"/>
                  </a:moveTo>
                  <a:lnTo>
                    <a:pt x="1612" y="75247"/>
                  </a:lnTo>
                  <a:lnTo>
                    <a:pt x="7785" y="75717"/>
                  </a:lnTo>
                  <a:lnTo>
                    <a:pt x="9402" y="75247"/>
                  </a:lnTo>
                  <a:close/>
                </a:path>
                <a:path w="43179" h="76200">
                  <a:moveTo>
                    <a:pt x="29288" y="30875"/>
                  </a:moveTo>
                  <a:lnTo>
                    <a:pt x="28346" y="30949"/>
                  </a:lnTo>
                  <a:lnTo>
                    <a:pt x="28447" y="34099"/>
                  </a:lnTo>
                  <a:lnTo>
                    <a:pt x="30200" y="35306"/>
                  </a:lnTo>
                  <a:lnTo>
                    <a:pt x="32880" y="41529"/>
                  </a:lnTo>
                  <a:lnTo>
                    <a:pt x="28701" y="45250"/>
                  </a:lnTo>
                  <a:lnTo>
                    <a:pt x="31737" y="54317"/>
                  </a:lnTo>
                  <a:lnTo>
                    <a:pt x="28333" y="56337"/>
                  </a:lnTo>
                  <a:lnTo>
                    <a:pt x="26060" y="59753"/>
                  </a:lnTo>
                  <a:lnTo>
                    <a:pt x="24241" y="63526"/>
                  </a:lnTo>
                  <a:lnTo>
                    <a:pt x="24231" y="65135"/>
                  </a:lnTo>
                  <a:lnTo>
                    <a:pt x="23202" y="66557"/>
                  </a:lnTo>
                  <a:lnTo>
                    <a:pt x="18326" y="69773"/>
                  </a:lnTo>
                  <a:lnTo>
                    <a:pt x="16560" y="70866"/>
                  </a:lnTo>
                  <a:lnTo>
                    <a:pt x="14973" y="72224"/>
                  </a:lnTo>
                  <a:lnTo>
                    <a:pt x="7683" y="74841"/>
                  </a:lnTo>
                  <a:lnTo>
                    <a:pt x="1828" y="74853"/>
                  </a:lnTo>
                  <a:lnTo>
                    <a:pt x="0" y="75641"/>
                  </a:lnTo>
                  <a:lnTo>
                    <a:pt x="1612" y="75247"/>
                  </a:lnTo>
                  <a:lnTo>
                    <a:pt x="9402" y="75247"/>
                  </a:lnTo>
                  <a:lnTo>
                    <a:pt x="15697" y="73418"/>
                  </a:lnTo>
                  <a:lnTo>
                    <a:pt x="17602" y="71742"/>
                  </a:lnTo>
                  <a:lnTo>
                    <a:pt x="19545" y="70599"/>
                  </a:lnTo>
                  <a:lnTo>
                    <a:pt x="24411" y="67331"/>
                  </a:lnTo>
                  <a:lnTo>
                    <a:pt x="25387" y="65593"/>
                  </a:lnTo>
                  <a:lnTo>
                    <a:pt x="25444" y="63526"/>
                  </a:lnTo>
                  <a:lnTo>
                    <a:pt x="27076" y="60236"/>
                  </a:lnTo>
                  <a:lnTo>
                    <a:pt x="30137" y="56045"/>
                  </a:lnTo>
                  <a:lnTo>
                    <a:pt x="32524" y="53581"/>
                  </a:lnTo>
                  <a:lnTo>
                    <a:pt x="29692" y="44513"/>
                  </a:lnTo>
                  <a:lnTo>
                    <a:pt x="34175" y="42329"/>
                  </a:lnTo>
                  <a:lnTo>
                    <a:pt x="30949" y="34798"/>
                  </a:lnTo>
                  <a:lnTo>
                    <a:pt x="30289" y="34010"/>
                  </a:lnTo>
                  <a:lnTo>
                    <a:pt x="29288" y="30875"/>
                  </a:lnTo>
                  <a:close/>
                </a:path>
                <a:path w="43179" h="76200">
                  <a:moveTo>
                    <a:pt x="30678" y="30262"/>
                  </a:moveTo>
                  <a:lnTo>
                    <a:pt x="29133" y="30391"/>
                  </a:lnTo>
                  <a:lnTo>
                    <a:pt x="29288" y="30875"/>
                  </a:lnTo>
                  <a:lnTo>
                    <a:pt x="30924" y="30746"/>
                  </a:lnTo>
                  <a:lnTo>
                    <a:pt x="30678" y="30262"/>
                  </a:lnTo>
                  <a:close/>
                </a:path>
                <a:path w="43179" h="76200">
                  <a:moveTo>
                    <a:pt x="42722" y="0"/>
                  </a:moveTo>
                  <a:lnTo>
                    <a:pt x="37748" y="5630"/>
                  </a:lnTo>
                  <a:lnTo>
                    <a:pt x="32296" y="11283"/>
                  </a:lnTo>
                  <a:lnTo>
                    <a:pt x="27881" y="16909"/>
                  </a:lnTo>
                  <a:lnTo>
                    <a:pt x="26022" y="22453"/>
                  </a:lnTo>
                  <a:lnTo>
                    <a:pt x="25996" y="24777"/>
                  </a:lnTo>
                  <a:lnTo>
                    <a:pt x="28562" y="26098"/>
                  </a:lnTo>
                  <a:lnTo>
                    <a:pt x="30678" y="30262"/>
                  </a:lnTo>
                  <a:lnTo>
                    <a:pt x="33248" y="30048"/>
                  </a:lnTo>
                  <a:lnTo>
                    <a:pt x="28422" y="25019"/>
                  </a:lnTo>
                  <a:lnTo>
                    <a:pt x="27546" y="23876"/>
                  </a:lnTo>
                  <a:lnTo>
                    <a:pt x="27393" y="22517"/>
                  </a:lnTo>
                  <a:lnTo>
                    <a:pt x="28863" y="17434"/>
                  </a:lnTo>
                  <a:lnTo>
                    <a:pt x="33153" y="11896"/>
                  </a:lnTo>
                  <a:lnTo>
                    <a:pt x="38395" y="6040"/>
                  </a:lnTo>
                  <a:lnTo>
                    <a:pt x="42722" y="0"/>
                  </a:lnTo>
                  <a:close/>
                </a:path>
              </a:pathLst>
            </a:custGeom>
            <a:solidFill>
              <a:srgbClr val="16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85027" y="3579329"/>
              <a:ext cx="2882" cy="148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36869" y="3568255"/>
              <a:ext cx="116624" cy="12081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535922" y="3567294"/>
              <a:ext cx="106680" cy="123189"/>
            </a:xfrm>
            <a:custGeom>
              <a:avLst/>
              <a:gdLst/>
              <a:ahLst/>
              <a:cxnLst/>
              <a:rect l="l" t="t" r="r" b="b"/>
              <a:pathLst>
                <a:path w="106679" h="123189">
                  <a:moveTo>
                    <a:pt x="105994" y="0"/>
                  </a:moveTo>
                  <a:lnTo>
                    <a:pt x="431" y="0"/>
                  </a:lnTo>
                  <a:lnTo>
                    <a:pt x="0" y="431"/>
                  </a:lnTo>
                  <a:lnTo>
                    <a:pt x="0" y="94081"/>
                  </a:lnTo>
                  <a:lnTo>
                    <a:pt x="1619" y="101918"/>
                  </a:lnTo>
                  <a:lnTo>
                    <a:pt x="6034" y="108326"/>
                  </a:lnTo>
                  <a:lnTo>
                    <a:pt x="12574" y="112649"/>
                  </a:lnTo>
                  <a:lnTo>
                    <a:pt x="20573" y="114236"/>
                  </a:lnTo>
                  <a:lnTo>
                    <a:pt x="42265" y="114236"/>
                  </a:lnTo>
                  <a:lnTo>
                    <a:pt x="47256" y="116433"/>
                  </a:lnTo>
                  <a:lnTo>
                    <a:pt x="52666" y="122618"/>
                  </a:lnTo>
                  <a:lnTo>
                    <a:pt x="52933" y="122745"/>
                  </a:lnTo>
                  <a:lnTo>
                    <a:pt x="53492" y="122745"/>
                  </a:lnTo>
                  <a:lnTo>
                    <a:pt x="53759" y="122618"/>
                  </a:lnTo>
                  <a:lnTo>
                    <a:pt x="55758" y="120332"/>
                  </a:lnTo>
                  <a:lnTo>
                    <a:pt x="53212" y="120332"/>
                  </a:lnTo>
                  <a:lnTo>
                    <a:pt x="48323" y="114731"/>
                  </a:lnTo>
                  <a:lnTo>
                    <a:pt x="42849" y="112306"/>
                  </a:lnTo>
                  <a:lnTo>
                    <a:pt x="20573" y="112306"/>
                  </a:lnTo>
                  <a:lnTo>
                    <a:pt x="13319" y="110871"/>
                  </a:lnTo>
                  <a:lnTo>
                    <a:pt x="7388" y="106960"/>
                  </a:lnTo>
                  <a:lnTo>
                    <a:pt x="3386" y="101167"/>
                  </a:lnTo>
                  <a:lnTo>
                    <a:pt x="1917" y="94081"/>
                  </a:lnTo>
                  <a:lnTo>
                    <a:pt x="1917" y="1905"/>
                  </a:lnTo>
                  <a:lnTo>
                    <a:pt x="106425" y="1905"/>
                  </a:lnTo>
                  <a:lnTo>
                    <a:pt x="106425" y="431"/>
                  </a:lnTo>
                  <a:lnTo>
                    <a:pt x="105994" y="0"/>
                  </a:lnTo>
                  <a:close/>
                </a:path>
                <a:path w="106679" h="123189">
                  <a:moveTo>
                    <a:pt x="106425" y="1905"/>
                  </a:moveTo>
                  <a:lnTo>
                    <a:pt x="104508" y="1905"/>
                  </a:lnTo>
                  <a:lnTo>
                    <a:pt x="104508" y="94081"/>
                  </a:lnTo>
                  <a:lnTo>
                    <a:pt x="103039" y="101167"/>
                  </a:lnTo>
                  <a:lnTo>
                    <a:pt x="99036" y="106960"/>
                  </a:lnTo>
                  <a:lnTo>
                    <a:pt x="93101" y="110871"/>
                  </a:lnTo>
                  <a:lnTo>
                    <a:pt x="85839" y="112306"/>
                  </a:lnTo>
                  <a:lnTo>
                    <a:pt x="63576" y="112306"/>
                  </a:lnTo>
                  <a:lnTo>
                    <a:pt x="58102" y="114731"/>
                  </a:lnTo>
                  <a:lnTo>
                    <a:pt x="53212" y="120332"/>
                  </a:lnTo>
                  <a:lnTo>
                    <a:pt x="55758" y="120332"/>
                  </a:lnTo>
                  <a:lnTo>
                    <a:pt x="59169" y="116433"/>
                  </a:lnTo>
                  <a:lnTo>
                    <a:pt x="64160" y="114236"/>
                  </a:lnTo>
                  <a:lnTo>
                    <a:pt x="85839" y="114236"/>
                  </a:lnTo>
                  <a:lnTo>
                    <a:pt x="93845" y="112649"/>
                  </a:lnTo>
                  <a:lnTo>
                    <a:pt x="100390" y="108326"/>
                  </a:lnTo>
                  <a:lnTo>
                    <a:pt x="104805" y="101918"/>
                  </a:lnTo>
                  <a:lnTo>
                    <a:pt x="106425" y="94081"/>
                  </a:lnTo>
                  <a:lnTo>
                    <a:pt x="106425" y="1905"/>
                  </a:lnTo>
                  <a:close/>
                </a:path>
              </a:pathLst>
            </a:custGeom>
            <a:solidFill>
              <a:srgbClr val="0B06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38775" y="3570105"/>
              <a:ext cx="100965" cy="116205"/>
            </a:xfrm>
            <a:custGeom>
              <a:avLst/>
              <a:gdLst/>
              <a:ahLst/>
              <a:cxnLst/>
              <a:rect l="l" t="t" r="r" b="b"/>
              <a:pathLst>
                <a:path w="100964" h="116204">
                  <a:moveTo>
                    <a:pt x="100711" y="0"/>
                  </a:moveTo>
                  <a:lnTo>
                    <a:pt x="0" y="0"/>
                  </a:lnTo>
                  <a:lnTo>
                    <a:pt x="0" y="100799"/>
                  </a:lnTo>
                  <a:lnTo>
                    <a:pt x="7975" y="108597"/>
                  </a:lnTo>
                  <a:lnTo>
                    <a:pt x="40652" y="108597"/>
                  </a:lnTo>
                  <a:lnTo>
                    <a:pt x="46240" y="111417"/>
                  </a:lnTo>
                  <a:lnTo>
                    <a:pt x="50355" y="116116"/>
                  </a:lnTo>
                  <a:lnTo>
                    <a:pt x="54470" y="111417"/>
                  </a:lnTo>
                  <a:lnTo>
                    <a:pt x="60071" y="108597"/>
                  </a:lnTo>
                  <a:lnTo>
                    <a:pt x="92748" y="108597"/>
                  </a:lnTo>
                  <a:lnTo>
                    <a:pt x="100711" y="100799"/>
                  </a:lnTo>
                  <a:lnTo>
                    <a:pt x="100711" y="0"/>
                  </a:lnTo>
                  <a:close/>
                </a:path>
              </a:pathLst>
            </a:custGeom>
            <a:solidFill>
              <a:srgbClr val="FF01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653950" y="3459378"/>
              <a:ext cx="1396" cy="137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86691" y="3450933"/>
              <a:ext cx="4876" cy="636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07443" y="3474529"/>
              <a:ext cx="36309" cy="2113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634507" y="3474529"/>
              <a:ext cx="36334" cy="211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67527" y="3452977"/>
              <a:ext cx="8902" cy="2052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74728" y="3440049"/>
              <a:ext cx="111988" cy="5872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01829" y="3452977"/>
              <a:ext cx="9423" cy="2042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56453" y="3397580"/>
              <a:ext cx="147091" cy="10119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34876" y="3674173"/>
              <a:ext cx="1270" cy="116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518772" y="3660546"/>
              <a:ext cx="3187" cy="79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537326" y="3635273"/>
              <a:ext cx="1003" cy="253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491974" y="3542715"/>
              <a:ext cx="1028" cy="128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489244" y="3561321"/>
              <a:ext cx="203" cy="24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472854" y="3396565"/>
              <a:ext cx="232562" cy="10325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545859" y="3634747"/>
              <a:ext cx="90170" cy="36195"/>
            </a:xfrm>
            <a:custGeom>
              <a:avLst/>
              <a:gdLst/>
              <a:ahLst/>
              <a:cxnLst/>
              <a:rect l="l" t="t" r="r" b="b"/>
              <a:pathLst>
                <a:path w="90170" h="36195">
                  <a:moveTo>
                    <a:pt x="81172" y="32946"/>
                  </a:moveTo>
                  <a:lnTo>
                    <a:pt x="80657" y="34759"/>
                  </a:lnTo>
                  <a:lnTo>
                    <a:pt x="82092" y="34836"/>
                  </a:lnTo>
                  <a:lnTo>
                    <a:pt x="82099" y="35255"/>
                  </a:lnTo>
                  <a:lnTo>
                    <a:pt x="82511" y="35979"/>
                  </a:lnTo>
                  <a:lnTo>
                    <a:pt x="82600" y="35077"/>
                  </a:lnTo>
                  <a:lnTo>
                    <a:pt x="82545" y="34886"/>
                  </a:lnTo>
                  <a:lnTo>
                    <a:pt x="82590" y="34759"/>
                  </a:lnTo>
                  <a:lnTo>
                    <a:pt x="83228" y="34404"/>
                  </a:lnTo>
                  <a:lnTo>
                    <a:pt x="82016" y="34404"/>
                  </a:lnTo>
                  <a:lnTo>
                    <a:pt x="81172" y="32946"/>
                  </a:lnTo>
                  <a:close/>
                </a:path>
                <a:path w="90170" h="36195">
                  <a:moveTo>
                    <a:pt x="87493" y="34607"/>
                  </a:moveTo>
                  <a:lnTo>
                    <a:pt x="86727" y="34607"/>
                  </a:lnTo>
                  <a:lnTo>
                    <a:pt x="86821" y="34836"/>
                  </a:lnTo>
                  <a:lnTo>
                    <a:pt x="87070" y="35255"/>
                  </a:lnTo>
                  <a:lnTo>
                    <a:pt x="87362" y="35610"/>
                  </a:lnTo>
                  <a:lnTo>
                    <a:pt x="87489" y="35051"/>
                  </a:lnTo>
                  <a:lnTo>
                    <a:pt x="87493" y="34607"/>
                  </a:lnTo>
                  <a:close/>
                </a:path>
                <a:path w="90170" h="36195">
                  <a:moveTo>
                    <a:pt x="82663" y="35077"/>
                  </a:moveTo>
                  <a:close/>
                </a:path>
                <a:path w="90170" h="36195">
                  <a:moveTo>
                    <a:pt x="75611" y="32143"/>
                  </a:moveTo>
                  <a:lnTo>
                    <a:pt x="62699" y="32143"/>
                  </a:lnTo>
                  <a:lnTo>
                    <a:pt x="66331" y="33794"/>
                  </a:lnTo>
                  <a:lnTo>
                    <a:pt x="71805" y="34950"/>
                  </a:lnTo>
                  <a:lnTo>
                    <a:pt x="75611" y="32143"/>
                  </a:lnTo>
                  <a:close/>
                </a:path>
                <a:path w="90170" h="36195">
                  <a:moveTo>
                    <a:pt x="86413" y="31534"/>
                  </a:moveTo>
                  <a:lnTo>
                    <a:pt x="84683" y="31534"/>
                  </a:lnTo>
                  <a:lnTo>
                    <a:pt x="84835" y="33502"/>
                  </a:lnTo>
                  <a:lnTo>
                    <a:pt x="86067" y="34709"/>
                  </a:lnTo>
                  <a:lnTo>
                    <a:pt x="86588" y="34709"/>
                  </a:lnTo>
                  <a:lnTo>
                    <a:pt x="86727" y="34607"/>
                  </a:lnTo>
                  <a:lnTo>
                    <a:pt x="87493" y="34607"/>
                  </a:lnTo>
                  <a:lnTo>
                    <a:pt x="87172" y="34239"/>
                  </a:lnTo>
                  <a:lnTo>
                    <a:pt x="87561" y="33947"/>
                  </a:lnTo>
                  <a:lnTo>
                    <a:pt x="87862" y="33502"/>
                  </a:lnTo>
                  <a:lnTo>
                    <a:pt x="86413" y="31534"/>
                  </a:lnTo>
                  <a:close/>
                </a:path>
                <a:path w="90170" h="36195">
                  <a:moveTo>
                    <a:pt x="84142" y="21564"/>
                  </a:moveTo>
                  <a:lnTo>
                    <a:pt x="81597" y="21564"/>
                  </a:lnTo>
                  <a:lnTo>
                    <a:pt x="81889" y="22555"/>
                  </a:lnTo>
                  <a:lnTo>
                    <a:pt x="82016" y="34404"/>
                  </a:lnTo>
                  <a:lnTo>
                    <a:pt x="83228" y="34404"/>
                  </a:lnTo>
                  <a:lnTo>
                    <a:pt x="84048" y="33947"/>
                  </a:lnTo>
                  <a:lnTo>
                    <a:pt x="82435" y="31724"/>
                  </a:lnTo>
                  <a:lnTo>
                    <a:pt x="84683" y="31534"/>
                  </a:lnTo>
                  <a:lnTo>
                    <a:pt x="86413" y="31534"/>
                  </a:lnTo>
                  <a:lnTo>
                    <a:pt x="86035" y="31026"/>
                  </a:lnTo>
                  <a:lnTo>
                    <a:pt x="85584" y="31026"/>
                  </a:lnTo>
                  <a:lnTo>
                    <a:pt x="83889" y="27622"/>
                  </a:lnTo>
                  <a:lnTo>
                    <a:pt x="84000" y="23863"/>
                  </a:lnTo>
                  <a:lnTo>
                    <a:pt x="84142" y="21564"/>
                  </a:lnTo>
                  <a:close/>
                </a:path>
                <a:path w="90170" h="36195">
                  <a:moveTo>
                    <a:pt x="2552" y="22059"/>
                  </a:moveTo>
                  <a:lnTo>
                    <a:pt x="240" y="25590"/>
                  </a:lnTo>
                  <a:lnTo>
                    <a:pt x="126" y="27317"/>
                  </a:lnTo>
                  <a:lnTo>
                    <a:pt x="0" y="30886"/>
                  </a:lnTo>
                  <a:lnTo>
                    <a:pt x="444" y="33908"/>
                  </a:lnTo>
                  <a:lnTo>
                    <a:pt x="1879" y="30327"/>
                  </a:lnTo>
                  <a:lnTo>
                    <a:pt x="6265" y="28422"/>
                  </a:lnTo>
                  <a:lnTo>
                    <a:pt x="8082" y="26898"/>
                  </a:lnTo>
                  <a:lnTo>
                    <a:pt x="4939" y="26898"/>
                  </a:lnTo>
                  <a:lnTo>
                    <a:pt x="7574" y="25272"/>
                  </a:lnTo>
                  <a:lnTo>
                    <a:pt x="2742" y="25272"/>
                  </a:lnTo>
                  <a:lnTo>
                    <a:pt x="2692" y="25006"/>
                  </a:lnTo>
                  <a:lnTo>
                    <a:pt x="2552" y="25006"/>
                  </a:lnTo>
                  <a:lnTo>
                    <a:pt x="2552" y="22059"/>
                  </a:lnTo>
                  <a:close/>
                </a:path>
                <a:path w="90170" h="36195">
                  <a:moveTo>
                    <a:pt x="77143" y="30276"/>
                  </a:moveTo>
                  <a:lnTo>
                    <a:pt x="60121" y="30276"/>
                  </a:lnTo>
                  <a:lnTo>
                    <a:pt x="60540" y="30733"/>
                  </a:lnTo>
                  <a:lnTo>
                    <a:pt x="59372" y="30886"/>
                  </a:lnTo>
                  <a:lnTo>
                    <a:pt x="57237" y="31432"/>
                  </a:lnTo>
                  <a:lnTo>
                    <a:pt x="57745" y="32550"/>
                  </a:lnTo>
                  <a:lnTo>
                    <a:pt x="57793" y="32702"/>
                  </a:lnTo>
                  <a:lnTo>
                    <a:pt x="57657" y="32905"/>
                  </a:lnTo>
                  <a:lnTo>
                    <a:pt x="57556" y="33197"/>
                  </a:lnTo>
                  <a:lnTo>
                    <a:pt x="57492" y="33502"/>
                  </a:lnTo>
                  <a:lnTo>
                    <a:pt x="57746" y="33375"/>
                  </a:lnTo>
                  <a:lnTo>
                    <a:pt x="58254" y="33007"/>
                  </a:lnTo>
                  <a:lnTo>
                    <a:pt x="60553" y="33007"/>
                  </a:lnTo>
                  <a:lnTo>
                    <a:pt x="62229" y="32550"/>
                  </a:lnTo>
                  <a:lnTo>
                    <a:pt x="62699" y="32143"/>
                  </a:lnTo>
                  <a:lnTo>
                    <a:pt x="75611" y="32143"/>
                  </a:lnTo>
                  <a:lnTo>
                    <a:pt x="75917" y="31902"/>
                  </a:lnTo>
                  <a:lnTo>
                    <a:pt x="76541" y="31229"/>
                  </a:lnTo>
                  <a:lnTo>
                    <a:pt x="77143" y="30276"/>
                  </a:lnTo>
                  <a:close/>
                </a:path>
                <a:path w="90170" h="36195">
                  <a:moveTo>
                    <a:pt x="60553" y="33007"/>
                  </a:moveTo>
                  <a:lnTo>
                    <a:pt x="58254" y="33007"/>
                  </a:lnTo>
                  <a:lnTo>
                    <a:pt x="58876" y="33286"/>
                  </a:lnTo>
                  <a:lnTo>
                    <a:pt x="59854" y="33197"/>
                  </a:lnTo>
                  <a:lnTo>
                    <a:pt x="60553" y="33007"/>
                  </a:lnTo>
                  <a:close/>
                </a:path>
                <a:path w="90170" h="36195">
                  <a:moveTo>
                    <a:pt x="80493" y="31775"/>
                  </a:moveTo>
                  <a:lnTo>
                    <a:pt x="78003" y="31775"/>
                  </a:lnTo>
                  <a:lnTo>
                    <a:pt x="77825" y="33197"/>
                  </a:lnTo>
                  <a:lnTo>
                    <a:pt x="80718" y="32162"/>
                  </a:lnTo>
                  <a:lnTo>
                    <a:pt x="80493" y="31775"/>
                  </a:lnTo>
                  <a:close/>
                </a:path>
                <a:path w="90170" h="36195">
                  <a:moveTo>
                    <a:pt x="81114" y="32003"/>
                  </a:moveTo>
                  <a:lnTo>
                    <a:pt x="80718" y="32162"/>
                  </a:lnTo>
                  <a:lnTo>
                    <a:pt x="81172" y="32946"/>
                  </a:lnTo>
                  <a:lnTo>
                    <a:pt x="81114" y="32003"/>
                  </a:lnTo>
                  <a:close/>
                </a:path>
                <a:path w="90170" h="36195">
                  <a:moveTo>
                    <a:pt x="88290" y="28168"/>
                  </a:moveTo>
                  <a:lnTo>
                    <a:pt x="86037" y="30547"/>
                  </a:lnTo>
                  <a:lnTo>
                    <a:pt x="88963" y="32042"/>
                  </a:lnTo>
                  <a:lnTo>
                    <a:pt x="89204" y="31026"/>
                  </a:lnTo>
                  <a:lnTo>
                    <a:pt x="89855" y="31026"/>
                  </a:lnTo>
                  <a:lnTo>
                    <a:pt x="89775" y="30645"/>
                  </a:lnTo>
                  <a:lnTo>
                    <a:pt x="89598" y="30505"/>
                  </a:lnTo>
                  <a:lnTo>
                    <a:pt x="89128" y="30492"/>
                  </a:lnTo>
                  <a:lnTo>
                    <a:pt x="88290" y="28168"/>
                  </a:lnTo>
                  <a:close/>
                </a:path>
                <a:path w="90170" h="36195">
                  <a:moveTo>
                    <a:pt x="77837" y="31229"/>
                  </a:moveTo>
                  <a:lnTo>
                    <a:pt x="77393" y="31330"/>
                  </a:lnTo>
                  <a:lnTo>
                    <a:pt x="77037" y="31902"/>
                  </a:lnTo>
                  <a:lnTo>
                    <a:pt x="77583" y="31927"/>
                  </a:lnTo>
                  <a:lnTo>
                    <a:pt x="78003" y="31775"/>
                  </a:lnTo>
                  <a:lnTo>
                    <a:pt x="80493" y="31775"/>
                  </a:lnTo>
                  <a:lnTo>
                    <a:pt x="80214" y="31292"/>
                  </a:lnTo>
                  <a:lnTo>
                    <a:pt x="78155" y="31292"/>
                  </a:lnTo>
                  <a:lnTo>
                    <a:pt x="77837" y="31229"/>
                  </a:lnTo>
                  <a:close/>
                </a:path>
                <a:path w="90170" h="36195">
                  <a:moveTo>
                    <a:pt x="89855" y="31026"/>
                  </a:moveTo>
                  <a:lnTo>
                    <a:pt x="89204" y="31026"/>
                  </a:lnTo>
                  <a:lnTo>
                    <a:pt x="89471" y="31140"/>
                  </a:lnTo>
                  <a:lnTo>
                    <a:pt x="89737" y="31330"/>
                  </a:lnTo>
                  <a:lnTo>
                    <a:pt x="89941" y="31432"/>
                  </a:lnTo>
                  <a:lnTo>
                    <a:pt x="89855" y="31026"/>
                  </a:lnTo>
                  <a:close/>
                </a:path>
                <a:path w="90170" h="36195">
                  <a:moveTo>
                    <a:pt x="58629" y="30467"/>
                  </a:moveTo>
                  <a:lnTo>
                    <a:pt x="54977" y="30467"/>
                  </a:lnTo>
                  <a:lnTo>
                    <a:pt x="55358" y="30530"/>
                  </a:lnTo>
                  <a:lnTo>
                    <a:pt x="55562" y="31381"/>
                  </a:lnTo>
                  <a:lnTo>
                    <a:pt x="58489" y="30492"/>
                  </a:lnTo>
                  <a:lnTo>
                    <a:pt x="58629" y="30467"/>
                  </a:lnTo>
                  <a:close/>
                </a:path>
                <a:path w="90170" h="36195">
                  <a:moveTo>
                    <a:pt x="79044" y="29273"/>
                  </a:moveTo>
                  <a:lnTo>
                    <a:pt x="78155" y="31292"/>
                  </a:lnTo>
                  <a:lnTo>
                    <a:pt x="80214" y="31292"/>
                  </a:lnTo>
                  <a:lnTo>
                    <a:pt x="79044" y="29273"/>
                  </a:lnTo>
                  <a:close/>
                </a:path>
                <a:path w="90170" h="36195">
                  <a:moveTo>
                    <a:pt x="85836" y="30759"/>
                  </a:moveTo>
                  <a:lnTo>
                    <a:pt x="85584" y="31026"/>
                  </a:lnTo>
                  <a:lnTo>
                    <a:pt x="86035" y="31026"/>
                  </a:lnTo>
                  <a:lnTo>
                    <a:pt x="85836" y="30759"/>
                  </a:lnTo>
                  <a:close/>
                </a:path>
                <a:path w="90170" h="36195">
                  <a:moveTo>
                    <a:pt x="69318" y="28574"/>
                  </a:moveTo>
                  <a:lnTo>
                    <a:pt x="54762" y="28574"/>
                  </a:lnTo>
                  <a:lnTo>
                    <a:pt x="55117" y="28816"/>
                  </a:lnTo>
                  <a:lnTo>
                    <a:pt x="55816" y="28943"/>
                  </a:lnTo>
                  <a:lnTo>
                    <a:pt x="56578" y="29019"/>
                  </a:lnTo>
                  <a:lnTo>
                    <a:pt x="55943" y="29171"/>
                  </a:lnTo>
                  <a:lnTo>
                    <a:pt x="55435" y="29463"/>
                  </a:lnTo>
                  <a:lnTo>
                    <a:pt x="55346" y="29997"/>
                  </a:lnTo>
                  <a:lnTo>
                    <a:pt x="54863" y="29997"/>
                  </a:lnTo>
                  <a:lnTo>
                    <a:pt x="53987" y="30162"/>
                  </a:lnTo>
                  <a:lnTo>
                    <a:pt x="54228" y="31000"/>
                  </a:lnTo>
                  <a:lnTo>
                    <a:pt x="54381" y="30848"/>
                  </a:lnTo>
                  <a:lnTo>
                    <a:pt x="54977" y="30467"/>
                  </a:lnTo>
                  <a:lnTo>
                    <a:pt x="58800" y="30441"/>
                  </a:lnTo>
                  <a:lnTo>
                    <a:pt x="60121" y="30276"/>
                  </a:lnTo>
                  <a:lnTo>
                    <a:pt x="77143" y="30276"/>
                  </a:lnTo>
                  <a:lnTo>
                    <a:pt x="77647" y="29514"/>
                  </a:lnTo>
                  <a:lnTo>
                    <a:pt x="78015" y="28600"/>
                  </a:lnTo>
                  <a:lnTo>
                    <a:pt x="69430" y="28600"/>
                  </a:lnTo>
                  <a:close/>
                </a:path>
                <a:path w="90170" h="36195">
                  <a:moveTo>
                    <a:pt x="85457" y="30251"/>
                  </a:moveTo>
                  <a:lnTo>
                    <a:pt x="85836" y="30759"/>
                  </a:lnTo>
                  <a:lnTo>
                    <a:pt x="85830" y="30441"/>
                  </a:lnTo>
                  <a:lnTo>
                    <a:pt x="85457" y="30251"/>
                  </a:lnTo>
                  <a:close/>
                </a:path>
                <a:path w="90170" h="36195">
                  <a:moveTo>
                    <a:pt x="55816" y="26593"/>
                  </a:moveTo>
                  <a:lnTo>
                    <a:pt x="54787" y="27724"/>
                  </a:lnTo>
                  <a:lnTo>
                    <a:pt x="54355" y="27762"/>
                  </a:lnTo>
                  <a:lnTo>
                    <a:pt x="54201" y="28130"/>
                  </a:lnTo>
                  <a:lnTo>
                    <a:pt x="54025" y="28968"/>
                  </a:lnTo>
                  <a:lnTo>
                    <a:pt x="54368" y="28778"/>
                  </a:lnTo>
                  <a:lnTo>
                    <a:pt x="54762" y="28574"/>
                  </a:lnTo>
                  <a:lnTo>
                    <a:pt x="69318" y="28574"/>
                  </a:lnTo>
                  <a:lnTo>
                    <a:pt x="69036" y="28511"/>
                  </a:lnTo>
                  <a:lnTo>
                    <a:pt x="68763" y="27863"/>
                  </a:lnTo>
                  <a:lnTo>
                    <a:pt x="58813" y="27863"/>
                  </a:lnTo>
                  <a:lnTo>
                    <a:pt x="57581" y="27254"/>
                  </a:lnTo>
                  <a:lnTo>
                    <a:pt x="55816" y="26593"/>
                  </a:lnTo>
                  <a:close/>
                </a:path>
                <a:path w="90170" h="36195">
                  <a:moveTo>
                    <a:pt x="71696" y="23901"/>
                  </a:moveTo>
                  <a:lnTo>
                    <a:pt x="69621" y="23901"/>
                  </a:lnTo>
                  <a:lnTo>
                    <a:pt x="70026" y="24866"/>
                  </a:lnTo>
                  <a:lnTo>
                    <a:pt x="70854" y="26142"/>
                  </a:lnTo>
                  <a:lnTo>
                    <a:pt x="71170" y="26187"/>
                  </a:lnTo>
                  <a:lnTo>
                    <a:pt x="71155" y="26365"/>
                  </a:lnTo>
                  <a:lnTo>
                    <a:pt x="71587" y="26593"/>
                  </a:lnTo>
                  <a:lnTo>
                    <a:pt x="71658" y="26898"/>
                  </a:lnTo>
                  <a:lnTo>
                    <a:pt x="71335" y="27622"/>
                  </a:lnTo>
                  <a:lnTo>
                    <a:pt x="70598" y="28346"/>
                  </a:lnTo>
                  <a:lnTo>
                    <a:pt x="69430" y="28600"/>
                  </a:lnTo>
                  <a:lnTo>
                    <a:pt x="78015" y="28600"/>
                  </a:lnTo>
                  <a:lnTo>
                    <a:pt x="78108" y="28346"/>
                  </a:lnTo>
                  <a:lnTo>
                    <a:pt x="78422" y="27127"/>
                  </a:lnTo>
                  <a:lnTo>
                    <a:pt x="79514" y="25895"/>
                  </a:lnTo>
                  <a:lnTo>
                    <a:pt x="80486" y="24231"/>
                  </a:lnTo>
                  <a:lnTo>
                    <a:pt x="72186" y="24231"/>
                  </a:lnTo>
                  <a:lnTo>
                    <a:pt x="71696" y="23901"/>
                  </a:lnTo>
                  <a:close/>
                </a:path>
                <a:path w="90170" h="36195">
                  <a:moveTo>
                    <a:pt x="26691" y="25158"/>
                  </a:moveTo>
                  <a:lnTo>
                    <a:pt x="7759" y="25158"/>
                  </a:lnTo>
                  <a:lnTo>
                    <a:pt x="9880" y="25806"/>
                  </a:lnTo>
                  <a:lnTo>
                    <a:pt x="13893" y="26034"/>
                  </a:lnTo>
                  <a:lnTo>
                    <a:pt x="16230" y="28130"/>
                  </a:lnTo>
                  <a:lnTo>
                    <a:pt x="19887" y="28422"/>
                  </a:lnTo>
                  <a:lnTo>
                    <a:pt x="25044" y="26365"/>
                  </a:lnTo>
                  <a:lnTo>
                    <a:pt x="26691" y="25158"/>
                  </a:lnTo>
                  <a:close/>
                </a:path>
                <a:path w="90170" h="36195">
                  <a:moveTo>
                    <a:pt x="69567" y="24053"/>
                  </a:moveTo>
                  <a:lnTo>
                    <a:pt x="57136" y="24053"/>
                  </a:lnTo>
                  <a:lnTo>
                    <a:pt x="57657" y="24599"/>
                  </a:lnTo>
                  <a:lnTo>
                    <a:pt x="58038" y="25158"/>
                  </a:lnTo>
                  <a:lnTo>
                    <a:pt x="58606" y="27254"/>
                  </a:lnTo>
                  <a:lnTo>
                    <a:pt x="58813" y="27863"/>
                  </a:lnTo>
                  <a:lnTo>
                    <a:pt x="68763" y="27863"/>
                  </a:lnTo>
                  <a:lnTo>
                    <a:pt x="68662" y="27622"/>
                  </a:lnTo>
                  <a:lnTo>
                    <a:pt x="68719" y="27025"/>
                  </a:lnTo>
                  <a:lnTo>
                    <a:pt x="70751" y="27025"/>
                  </a:lnTo>
                  <a:lnTo>
                    <a:pt x="71081" y="26365"/>
                  </a:lnTo>
                  <a:lnTo>
                    <a:pt x="70916" y="26238"/>
                  </a:lnTo>
                  <a:lnTo>
                    <a:pt x="69913" y="26009"/>
                  </a:lnTo>
                  <a:lnTo>
                    <a:pt x="69142" y="25272"/>
                  </a:lnTo>
                  <a:lnTo>
                    <a:pt x="69240" y="24866"/>
                  </a:lnTo>
                  <a:lnTo>
                    <a:pt x="69468" y="24333"/>
                  </a:lnTo>
                  <a:lnTo>
                    <a:pt x="69567" y="24053"/>
                  </a:lnTo>
                  <a:close/>
                </a:path>
                <a:path w="90170" h="36195">
                  <a:moveTo>
                    <a:pt x="70751" y="27025"/>
                  </a:moveTo>
                  <a:lnTo>
                    <a:pt x="68719" y="27025"/>
                  </a:lnTo>
                  <a:lnTo>
                    <a:pt x="69570" y="27317"/>
                  </a:lnTo>
                  <a:lnTo>
                    <a:pt x="70548" y="27431"/>
                  </a:lnTo>
                  <a:lnTo>
                    <a:pt x="70751" y="27025"/>
                  </a:lnTo>
                  <a:close/>
                </a:path>
                <a:path w="90170" h="36195">
                  <a:moveTo>
                    <a:pt x="6984" y="26466"/>
                  </a:moveTo>
                  <a:lnTo>
                    <a:pt x="4939" y="26898"/>
                  </a:lnTo>
                  <a:lnTo>
                    <a:pt x="8082" y="26898"/>
                  </a:lnTo>
                  <a:lnTo>
                    <a:pt x="8216" y="26784"/>
                  </a:lnTo>
                  <a:lnTo>
                    <a:pt x="6832" y="26593"/>
                  </a:lnTo>
                  <a:lnTo>
                    <a:pt x="6984" y="26466"/>
                  </a:lnTo>
                  <a:close/>
                </a:path>
                <a:path w="90170" h="36195">
                  <a:moveTo>
                    <a:pt x="64987" y="19989"/>
                  </a:moveTo>
                  <a:lnTo>
                    <a:pt x="31355" y="19989"/>
                  </a:lnTo>
                  <a:lnTo>
                    <a:pt x="31278" y="21018"/>
                  </a:lnTo>
                  <a:lnTo>
                    <a:pt x="47091" y="26314"/>
                  </a:lnTo>
                  <a:lnTo>
                    <a:pt x="52882" y="24739"/>
                  </a:lnTo>
                  <a:lnTo>
                    <a:pt x="57136" y="24053"/>
                  </a:lnTo>
                  <a:lnTo>
                    <a:pt x="69567" y="24053"/>
                  </a:lnTo>
                  <a:lnTo>
                    <a:pt x="69621" y="23901"/>
                  </a:lnTo>
                  <a:lnTo>
                    <a:pt x="71696" y="23901"/>
                  </a:lnTo>
                  <a:lnTo>
                    <a:pt x="71056" y="23469"/>
                  </a:lnTo>
                  <a:lnTo>
                    <a:pt x="71182" y="22212"/>
                  </a:lnTo>
                  <a:lnTo>
                    <a:pt x="71151" y="21018"/>
                  </a:lnTo>
                  <a:lnTo>
                    <a:pt x="67309" y="21018"/>
                  </a:lnTo>
                  <a:lnTo>
                    <a:pt x="66865" y="20612"/>
                  </a:lnTo>
                  <a:lnTo>
                    <a:pt x="66230" y="20446"/>
                  </a:lnTo>
                  <a:lnTo>
                    <a:pt x="65239" y="20358"/>
                  </a:lnTo>
                  <a:lnTo>
                    <a:pt x="64987" y="19989"/>
                  </a:lnTo>
                  <a:close/>
                </a:path>
                <a:path w="90170" h="36195">
                  <a:moveTo>
                    <a:pt x="16838" y="15410"/>
                  </a:moveTo>
                  <a:lnTo>
                    <a:pt x="11797" y="22072"/>
                  </a:lnTo>
                  <a:lnTo>
                    <a:pt x="7479" y="22212"/>
                  </a:lnTo>
                  <a:lnTo>
                    <a:pt x="4571" y="23431"/>
                  </a:lnTo>
                  <a:lnTo>
                    <a:pt x="3475" y="24333"/>
                  </a:lnTo>
                  <a:lnTo>
                    <a:pt x="2742" y="25272"/>
                  </a:lnTo>
                  <a:lnTo>
                    <a:pt x="7574" y="25272"/>
                  </a:lnTo>
                  <a:lnTo>
                    <a:pt x="7759" y="25158"/>
                  </a:lnTo>
                  <a:lnTo>
                    <a:pt x="26708" y="25145"/>
                  </a:lnTo>
                  <a:lnTo>
                    <a:pt x="28460" y="23863"/>
                  </a:lnTo>
                  <a:lnTo>
                    <a:pt x="30733" y="22593"/>
                  </a:lnTo>
                  <a:lnTo>
                    <a:pt x="31043" y="21297"/>
                  </a:lnTo>
                  <a:lnTo>
                    <a:pt x="17500" y="21297"/>
                  </a:lnTo>
                  <a:lnTo>
                    <a:pt x="17131" y="21132"/>
                  </a:lnTo>
                  <a:lnTo>
                    <a:pt x="16814" y="20104"/>
                  </a:lnTo>
                  <a:lnTo>
                    <a:pt x="17678" y="20015"/>
                  </a:lnTo>
                  <a:lnTo>
                    <a:pt x="31349" y="20015"/>
                  </a:lnTo>
                  <a:lnTo>
                    <a:pt x="64987" y="19989"/>
                  </a:lnTo>
                  <a:lnTo>
                    <a:pt x="22389" y="19875"/>
                  </a:lnTo>
                  <a:lnTo>
                    <a:pt x="22755" y="17144"/>
                  </a:lnTo>
                  <a:lnTo>
                    <a:pt x="22766" y="16890"/>
                  </a:lnTo>
                  <a:lnTo>
                    <a:pt x="21576" y="15786"/>
                  </a:lnTo>
                  <a:lnTo>
                    <a:pt x="18262" y="15684"/>
                  </a:lnTo>
                  <a:lnTo>
                    <a:pt x="16838" y="15410"/>
                  </a:lnTo>
                  <a:close/>
                </a:path>
                <a:path w="90170" h="36195">
                  <a:moveTo>
                    <a:pt x="2565" y="24333"/>
                  </a:moveTo>
                  <a:lnTo>
                    <a:pt x="2552" y="25006"/>
                  </a:lnTo>
                  <a:lnTo>
                    <a:pt x="2692" y="25006"/>
                  </a:lnTo>
                  <a:lnTo>
                    <a:pt x="2565" y="24333"/>
                  </a:lnTo>
                  <a:close/>
                </a:path>
                <a:path w="90170" h="36195">
                  <a:moveTo>
                    <a:pt x="78640" y="20231"/>
                  </a:moveTo>
                  <a:lnTo>
                    <a:pt x="71018" y="20231"/>
                  </a:lnTo>
                  <a:lnTo>
                    <a:pt x="71216" y="20548"/>
                  </a:lnTo>
                  <a:lnTo>
                    <a:pt x="71830" y="21742"/>
                  </a:lnTo>
                  <a:lnTo>
                    <a:pt x="72161" y="22999"/>
                  </a:lnTo>
                  <a:lnTo>
                    <a:pt x="72186" y="24231"/>
                  </a:lnTo>
                  <a:lnTo>
                    <a:pt x="80486" y="24231"/>
                  </a:lnTo>
                  <a:lnTo>
                    <a:pt x="81348" y="22593"/>
                  </a:lnTo>
                  <a:lnTo>
                    <a:pt x="81597" y="21564"/>
                  </a:lnTo>
                  <a:lnTo>
                    <a:pt x="84142" y="21564"/>
                  </a:lnTo>
                  <a:lnTo>
                    <a:pt x="78790" y="21450"/>
                  </a:lnTo>
                  <a:lnTo>
                    <a:pt x="78640" y="20231"/>
                  </a:lnTo>
                  <a:close/>
                </a:path>
                <a:path w="90170" h="36195">
                  <a:moveTo>
                    <a:pt x="83311" y="14401"/>
                  </a:moveTo>
                  <a:lnTo>
                    <a:pt x="81116" y="16179"/>
                  </a:lnTo>
                  <a:lnTo>
                    <a:pt x="81076" y="16344"/>
                  </a:lnTo>
                  <a:lnTo>
                    <a:pt x="81190" y="17144"/>
                  </a:lnTo>
                  <a:lnTo>
                    <a:pt x="80797" y="18529"/>
                  </a:lnTo>
                  <a:lnTo>
                    <a:pt x="80072" y="19989"/>
                  </a:lnTo>
                  <a:lnTo>
                    <a:pt x="78790" y="21450"/>
                  </a:lnTo>
                  <a:lnTo>
                    <a:pt x="84149" y="21450"/>
                  </a:lnTo>
                  <a:lnTo>
                    <a:pt x="84380" y="17437"/>
                  </a:lnTo>
                  <a:lnTo>
                    <a:pt x="84345" y="16179"/>
                  </a:lnTo>
                  <a:lnTo>
                    <a:pt x="83311" y="14401"/>
                  </a:lnTo>
                  <a:close/>
                </a:path>
                <a:path w="90170" h="36195">
                  <a:moveTo>
                    <a:pt x="31349" y="20015"/>
                  </a:moveTo>
                  <a:lnTo>
                    <a:pt x="17678" y="20015"/>
                  </a:lnTo>
                  <a:lnTo>
                    <a:pt x="17760" y="20231"/>
                  </a:lnTo>
                  <a:lnTo>
                    <a:pt x="17868" y="20777"/>
                  </a:lnTo>
                  <a:lnTo>
                    <a:pt x="17500" y="21297"/>
                  </a:lnTo>
                  <a:lnTo>
                    <a:pt x="31043" y="21297"/>
                  </a:lnTo>
                  <a:lnTo>
                    <a:pt x="31349" y="20015"/>
                  </a:lnTo>
                  <a:close/>
                </a:path>
                <a:path w="90170" h="36195">
                  <a:moveTo>
                    <a:pt x="78160" y="18059"/>
                  </a:moveTo>
                  <a:lnTo>
                    <a:pt x="67970" y="18059"/>
                  </a:lnTo>
                  <a:lnTo>
                    <a:pt x="69367" y="18783"/>
                  </a:lnTo>
                  <a:lnTo>
                    <a:pt x="68084" y="18872"/>
                  </a:lnTo>
                  <a:lnTo>
                    <a:pt x="67612" y="19608"/>
                  </a:lnTo>
                  <a:lnTo>
                    <a:pt x="67527" y="19875"/>
                  </a:lnTo>
                  <a:lnTo>
                    <a:pt x="67309" y="21018"/>
                  </a:lnTo>
                  <a:lnTo>
                    <a:pt x="71151" y="21018"/>
                  </a:lnTo>
                  <a:lnTo>
                    <a:pt x="71018" y="20231"/>
                  </a:lnTo>
                  <a:lnTo>
                    <a:pt x="78640" y="20231"/>
                  </a:lnTo>
                  <a:lnTo>
                    <a:pt x="78454" y="18757"/>
                  </a:lnTo>
                  <a:lnTo>
                    <a:pt x="78160" y="18059"/>
                  </a:lnTo>
                  <a:close/>
                </a:path>
                <a:path w="90170" h="36195">
                  <a:moveTo>
                    <a:pt x="76390" y="15049"/>
                  </a:moveTo>
                  <a:lnTo>
                    <a:pt x="18617" y="15049"/>
                  </a:lnTo>
                  <a:lnTo>
                    <a:pt x="22910" y="15989"/>
                  </a:lnTo>
                  <a:lnTo>
                    <a:pt x="22787" y="16909"/>
                  </a:lnTo>
                  <a:lnTo>
                    <a:pt x="23354" y="17437"/>
                  </a:lnTo>
                  <a:lnTo>
                    <a:pt x="23911" y="18529"/>
                  </a:lnTo>
                  <a:lnTo>
                    <a:pt x="23990" y="18783"/>
                  </a:lnTo>
                  <a:lnTo>
                    <a:pt x="22389" y="19875"/>
                  </a:lnTo>
                  <a:lnTo>
                    <a:pt x="64941" y="19875"/>
                  </a:lnTo>
                  <a:lnTo>
                    <a:pt x="64833" y="19608"/>
                  </a:lnTo>
                  <a:lnTo>
                    <a:pt x="64731" y="19151"/>
                  </a:lnTo>
                  <a:lnTo>
                    <a:pt x="66268" y="18072"/>
                  </a:lnTo>
                  <a:lnTo>
                    <a:pt x="78160" y="18059"/>
                  </a:lnTo>
                  <a:lnTo>
                    <a:pt x="77436" y="16344"/>
                  </a:lnTo>
                  <a:lnTo>
                    <a:pt x="77340" y="16179"/>
                  </a:lnTo>
                  <a:lnTo>
                    <a:pt x="76390" y="15049"/>
                  </a:lnTo>
                  <a:close/>
                </a:path>
                <a:path w="90170" h="36195">
                  <a:moveTo>
                    <a:pt x="14160" y="12115"/>
                  </a:moveTo>
                  <a:lnTo>
                    <a:pt x="15823" y="15214"/>
                  </a:lnTo>
                  <a:lnTo>
                    <a:pt x="16838" y="15410"/>
                  </a:lnTo>
                  <a:lnTo>
                    <a:pt x="18617" y="15049"/>
                  </a:lnTo>
                  <a:lnTo>
                    <a:pt x="76390" y="15049"/>
                  </a:lnTo>
                  <a:lnTo>
                    <a:pt x="76060" y="14655"/>
                  </a:lnTo>
                  <a:lnTo>
                    <a:pt x="20637" y="14655"/>
                  </a:lnTo>
                  <a:lnTo>
                    <a:pt x="17271" y="14452"/>
                  </a:lnTo>
                  <a:lnTo>
                    <a:pt x="16331" y="14008"/>
                  </a:lnTo>
                  <a:lnTo>
                    <a:pt x="15671" y="13512"/>
                  </a:lnTo>
                  <a:lnTo>
                    <a:pt x="15049" y="12865"/>
                  </a:lnTo>
                  <a:lnTo>
                    <a:pt x="14160" y="12115"/>
                  </a:lnTo>
                  <a:close/>
                </a:path>
                <a:path w="90170" h="36195">
                  <a:moveTo>
                    <a:pt x="45872" y="0"/>
                  </a:moveTo>
                  <a:lnTo>
                    <a:pt x="40487" y="2412"/>
                  </a:lnTo>
                  <a:lnTo>
                    <a:pt x="39941" y="2628"/>
                  </a:lnTo>
                  <a:lnTo>
                    <a:pt x="39585" y="3022"/>
                  </a:lnTo>
                  <a:lnTo>
                    <a:pt x="41033" y="3098"/>
                  </a:lnTo>
                  <a:lnTo>
                    <a:pt x="42023" y="4063"/>
                  </a:lnTo>
                  <a:lnTo>
                    <a:pt x="42100" y="5130"/>
                  </a:lnTo>
                  <a:lnTo>
                    <a:pt x="40563" y="5880"/>
                  </a:lnTo>
                  <a:lnTo>
                    <a:pt x="36512" y="7975"/>
                  </a:lnTo>
                  <a:lnTo>
                    <a:pt x="30619" y="11150"/>
                  </a:lnTo>
                  <a:lnTo>
                    <a:pt x="24777" y="13665"/>
                  </a:lnTo>
                  <a:lnTo>
                    <a:pt x="20637" y="14655"/>
                  </a:lnTo>
                  <a:lnTo>
                    <a:pt x="76060" y="14655"/>
                  </a:lnTo>
                  <a:lnTo>
                    <a:pt x="75729" y="14262"/>
                  </a:lnTo>
                  <a:lnTo>
                    <a:pt x="78599" y="14135"/>
                  </a:lnTo>
                  <a:lnTo>
                    <a:pt x="78155" y="12039"/>
                  </a:lnTo>
                  <a:lnTo>
                    <a:pt x="82027" y="12039"/>
                  </a:lnTo>
                  <a:lnTo>
                    <a:pt x="80174" y="7454"/>
                  </a:lnTo>
                  <a:lnTo>
                    <a:pt x="72542" y="3695"/>
                  </a:lnTo>
                  <a:lnTo>
                    <a:pt x="66585" y="2717"/>
                  </a:lnTo>
                  <a:lnTo>
                    <a:pt x="66673" y="1549"/>
                  </a:lnTo>
                  <a:lnTo>
                    <a:pt x="66242" y="1549"/>
                  </a:lnTo>
                  <a:lnTo>
                    <a:pt x="66105" y="1523"/>
                  </a:lnTo>
                  <a:lnTo>
                    <a:pt x="52006" y="1523"/>
                  </a:lnTo>
                  <a:lnTo>
                    <a:pt x="49720" y="1130"/>
                  </a:lnTo>
                  <a:lnTo>
                    <a:pt x="45872" y="0"/>
                  </a:lnTo>
                  <a:close/>
                </a:path>
                <a:path w="90170" h="36195">
                  <a:moveTo>
                    <a:pt x="82027" y="12039"/>
                  </a:moveTo>
                  <a:lnTo>
                    <a:pt x="78155" y="12039"/>
                  </a:lnTo>
                  <a:lnTo>
                    <a:pt x="82600" y="13715"/>
                  </a:lnTo>
                  <a:lnTo>
                    <a:pt x="82622" y="13512"/>
                  </a:lnTo>
                  <a:lnTo>
                    <a:pt x="82027" y="12039"/>
                  </a:lnTo>
                  <a:close/>
                </a:path>
                <a:path w="90170" h="36195">
                  <a:moveTo>
                    <a:pt x="66484" y="88"/>
                  </a:moveTo>
                  <a:lnTo>
                    <a:pt x="66242" y="1549"/>
                  </a:lnTo>
                  <a:lnTo>
                    <a:pt x="66673" y="1549"/>
                  </a:lnTo>
                  <a:lnTo>
                    <a:pt x="66600" y="444"/>
                  </a:lnTo>
                  <a:lnTo>
                    <a:pt x="66484" y="88"/>
                  </a:lnTo>
                  <a:close/>
                </a:path>
                <a:path w="90170" h="36195">
                  <a:moveTo>
                    <a:pt x="59207" y="444"/>
                  </a:moveTo>
                  <a:lnTo>
                    <a:pt x="55549" y="711"/>
                  </a:lnTo>
                  <a:lnTo>
                    <a:pt x="52006" y="1523"/>
                  </a:lnTo>
                  <a:lnTo>
                    <a:pt x="66105" y="1523"/>
                  </a:lnTo>
                  <a:lnTo>
                    <a:pt x="64109" y="1155"/>
                  </a:lnTo>
                  <a:lnTo>
                    <a:pt x="59207" y="444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570016" y="3635756"/>
              <a:ext cx="58419" cy="34290"/>
            </a:xfrm>
            <a:custGeom>
              <a:avLst/>
              <a:gdLst/>
              <a:ahLst/>
              <a:cxnLst/>
              <a:rect l="l" t="t" r="r" b="b"/>
              <a:pathLst>
                <a:path w="58420" h="34289">
                  <a:moveTo>
                    <a:pt x="42468" y="27050"/>
                  </a:moveTo>
                  <a:lnTo>
                    <a:pt x="42710" y="28193"/>
                  </a:lnTo>
                  <a:lnTo>
                    <a:pt x="41923" y="28390"/>
                  </a:lnTo>
                  <a:lnTo>
                    <a:pt x="41865" y="28574"/>
                  </a:lnTo>
                  <a:lnTo>
                    <a:pt x="41762" y="30606"/>
                  </a:lnTo>
                  <a:lnTo>
                    <a:pt x="41881" y="31368"/>
                  </a:lnTo>
                  <a:lnTo>
                    <a:pt x="42169" y="32684"/>
                  </a:lnTo>
                  <a:lnTo>
                    <a:pt x="47472" y="33781"/>
                  </a:lnTo>
                  <a:lnTo>
                    <a:pt x="51612" y="30606"/>
                  </a:lnTo>
                  <a:lnTo>
                    <a:pt x="52349" y="29590"/>
                  </a:lnTo>
                  <a:lnTo>
                    <a:pt x="52529" y="29209"/>
                  </a:lnTo>
                  <a:lnTo>
                    <a:pt x="46050" y="29209"/>
                  </a:lnTo>
                  <a:lnTo>
                    <a:pt x="43586" y="28320"/>
                  </a:lnTo>
                  <a:lnTo>
                    <a:pt x="42875" y="27685"/>
                  </a:lnTo>
                  <a:lnTo>
                    <a:pt x="42468" y="27050"/>
                  </a:lnTo>
                  <a:close/>
                </a:path>
                <a:path w="58420" h="34289">
                  <a:moveTo>
                    <a:pt x="41539" y="32418"/>
                  </a:moveTo>
                  <a:lnTo>
                    <a:pt x="42354" y="33527"/>
                  </a:lnTo>
                  <a:lnTo>
                    <a:pt x="42169" y="32684"/>
                  </a:lnTo>
                  <a:lnTo>
                    <a:pt x="41948" y="32638"/>
                  </a:lnTo>
                  <a:lnTo>
                    <a:pt x="41539" y="32418"/>
                  </a:lnTo>
                  <a:close/>
                </a:path>
                <a:path w="58420" h="34289">
                  <a:moveTo>
                    <a:pt x="29832" y="18160"/>
                  </a:moveTo>
                  <a:lnTo>
                    <a:pt x="29476" y="18160"/>
                  </a:lnTo>
                  <a:lnTo>
                    <a:pt x="29476" y="19303"/>
                  </a:lnTo>
                  <a:lnTo>
                    <a:pt x="31434" y="20197"/>
                  </a:lnTo>
                  <a:lnTo>
                    <a:pt x="32080" y="20319"/>
                  </a:lnTo>
                  <a:lnTo>
                    <a:pt x="32259" y="20573"/>
                  </a:lnTo>
                  <a:lnTo>
                    <a:pt x="32537" y="20700"/>
                  </a:lnTo>
                  <a:lnTo>
                    <a:pt x="32653" y="21184"/>
                  </a:lnTo>
                  <a:lnTo>
                    <a:pt x="33654" y="21208"/>
                  </a:lnTo>
                  <a:lnTo>
                    <a:pt x="35423" y="27685"/>
                  </a:lnTo>
                  <a:lnTo>
                    <a:pt x="36067" y="29463"/>
                  </a:lnTo>
                  <a:lnTo>
                    <a:pt x="41539" y="32418"/>
                  </a:lnTo>
                  <a:lnTo>
                    <a:pt x="39183" y="29209"/>
                  </a:lnTo>
                  <a:lnTo>
                    <a:pt x="39081" y="28828"/>
                  </a:lnTo>
                  <a:lnTo>
                    <a:pt x="36601" y="28828"/>
                  </a:lnTo>
                  <a:lnTo>
                    <a:pt x="36055" y="26202"/>
                  </a:lnTo>
                  <a:lnTo>
                    <a:pt x="35824" y="24891"/>
                  </a:lnTo>
                  <a:lnTo>
                    <a:pt x="35509" y="23875"/>
                  </a:lnTo>
                  <a:lnTo>
                    <a:pt x="34848" y="22986"/>
                  </a:lnTo>
                  <a:lnTo>
                    <a:pt x="34378" y="22732"/>
                  </a:lnTo>
                  <a:lnTo>
                    <a:pt x="33781" y="21589"/>
                  </a:lnTo>
                  <a:lnTo>
                    <a:pt x="34470" y="21589"/>
                  </a:lnTo>
                  <a:lnTo>
                    <a:pt x="34147" y="21184"/>
                  </a:lnTo>
                  <a:lnTo>
                    <a:pt x="33883" y="20954"/>
                  </a:lnTo>
                  <a:lnTo>
                    <a:pt x="33349" y="20557"/>
                  </a:lnTo>
                  <a:lnTo>
                    <a:pt x="29997" y="18414"/>
                  </a:lnTo>
                  <a:lnTo>
                    <a:pt x="29832" y="18160"/>
                  </a:lnTo>
                  <a:close/>
                </a:path>
                <a:path w="58420" h="34289">
                  <a:moveTo>
                    <a:pt x="38061" y="31241"/>
                  </a:moveTo>
                  <a:lnTo>
                    <a:pt x="34734" y="31241"/>
                  </a:lnTo>
                  <a:lnTo>
                    <a:pt x="34963" y="31368"/>
                  </a:lnTo>
                  <a:lnTo>
                    <a:pt x="34759" y="31622"/>
                  </a:lnTo>
                  <a:lnTo>
                    <a:pt x="35598" y="31876"/>
                  </a:lnTo>
                  <a:lnTo>
                    <a:pt x="35991" y="31876"/>
                  </a:lnTo>
                  <a:lnTo>
                    <a:pt x="38061" y="31241"/>
                  </a:lnTo>
                  <a:close/>
                </a:path>
                <a:path w="58420" h="34289">
                  <a:moveTo>
                    <a:pt x="41859" y="25907"/>
                  </a:moveTo>
                  <a:lnTo>
                    <a:pt x="41706" y="26034"/>
                  </a:lnTo>
                  <a:lnTo>
                    <a:pt x="40792" y="26161"/>
                  </a:lnTo>
                  <a:lnTo>
                    <a:pt x="39460" y="28193"/>
                  </a:lnTo>
                  <a:lnTo>
                    <a:pt x="39369" y="28574"/>
                  </a:lnTo>
                  <a:lnTo>
                    <a:pt x="41109" y="31495"/>
                  </a:lnTo>
                  <a:lnTo>
                    <a:pt x="41490" y="31495"/>
                  </a:lnTo>
                  <a:lnTo>
                    <a:pt x="41116" y="30352"/>
                  </a:lnTo>
                  <a:lnTo>
                    <a:pt x="41117" y="29971"/>
                  </a:lnTo>
                  <a:lnTo>
                    <a:pt x="41454" y="29463"/>
                  </a:lnTo>
                  <a:lnTo>
                    <a:pt x="40881" y="29463"/>
                  </a:lnTo>
                  <a:lnTo>
                    <a:pt x="40665" y="29336"/>
                  </a:lnTo>
                  <a:lnTo>
                    <a:pt x="40416" y="27558"/>
                  </a:lnTo>
                  <a:lnTo>
                    <a:pt x="40481" y="27304"/>
                  </a:lnTo>
                  <a:lnTo>
                    <a:pt x="41224" y="26161"/>
                  </a:lnTo>
                  <a:lnTo>
                    <a:pt x="41732" y="26034"/>
                  </a:lnTo>
                  <a:lnTo>
                    <a:pt x="41859" y="25907"/>
                  </a:lnTo>
                  <a:close/>
                </a:path>
                <a:path w="58420" h="34289">
                  <a:moveTo>
                    <a:pt x="36639" y="29971"/>
                  </a:moveTo>
                  <a:lnTo>
                    <a:pt x="35661" y="30352"/>
                  </a:lnTo>
                  <a:lnTo>
                    <a:pt x="34150" y="30606"/>
                  </a:lnTo>
                  <a:lnTo>
                    <a:pt x="34124" y="31368"/>
                  </a:lnTo>
                  <a:lnTo>
                    <a:pt x="34391" y="31241"/>
                  </a:lnTo>
                  <a:lnTo>
                    <a:pt x="38061" y="31241"/>
                  </a:lnTo>
                  <a:lnTo>
                    <a:pt x="38226" y="31114"/>
                  </a:lnTo>
                  <a:lnTo>
                    <a:pt x="37604" y="30733"/>
                  </a:lnTo>
                  <a:lnTo>
                    <a:pt x="37083" y="30352"/>
                  </a:lnTo>
                  <a:lnTo>
                    <a:pt x="36639" y="29971"/>
                  </a:lnTo>
                  <a:close/>
                </a:path>
                <a:path w="58420" h="34289">
                  <a:moveTo>
                    <a:pt x="33616" y="29209"/>
                  </a:moveTo>
                  <a:lnTo>
                    <a:pt x="32054" y="29209"/>
                  </a:lnTo>
                  <a:lnTo>
                    <a:pt x="31749" y="29463"/>
                  </a:lnTo>
                  <a:lnTo>
                    <a:pt x="32588" y="29717"/>
                  </a:lnTo>
                  <a:lnTo>
                    <a:pt x="33616" y="29209"/>
                  </a:lnTo>
                  <a:close/>
                </a:path>
                <a:path w="58420" h="34289">
                  <a:moveTo>
                    <a:pt x="41709" y="26434"/>
                  </a:moveTo>
                  <a:lnTo>
                    <a:pt x="40989" y="28955"/>
                  </a:lnTo>
                  <a:lnTo>
                    <a:pt x="40881" y="29463"/>
                  </a:lnTo>
                  <a:lnTo>
                    <a:pt x="41454" y="29463"/>
                  </a:lnTo>
                  <a:lnTo>
                    <a:pt x="41622" y="29209"/>
                  </a:lnTo>
                  <a:lnTo>
                    <a:pt x="41694" y="28447"/>
                  </a:lnTo>
                  <a:lnTo>
                    <a:pt x="41923" y="28390"/>
                  </a:lnTo>
                  <a:lnTo>
                    <a:pt x="42263" y="27304"/>
                  </a:lnTo>
                  <a:lnTo>
                    <a:pt x="42202" y="27050"/>
                  </a:lnTo>
                  <a:lnTo>
                    <a:pt x="41709" y="26434"/>
                  </a:lnTo>
                  <a:close/>
                </a:path>
                <a:path w="58420" h="34289">
                  <a:moveTo>
                    <a:pt x="32092" y="28066"/>
                  </a:moveTo>
                  <a:lnTo>
                    <a:pt x="32002" y="28320"/>
                  </a:lnTo>
                  <a:lnTo>
                    <a:pt x="31891" y="29061"/>
                  </a:lnTo>
                  <a:lnTo>
                    <a:pt x="32118" y="29209"/>
                  </a:lnTo>
                  <a:lnTo>
                    <a:pt x="34505" y="29209"/>
                  </a:lnTo>
                  <a:lnTo>
                    <a:pt x="35750" y="29082"/>
                  </a:lnTo>
                  <a:lnTo>
                    <a:pt x="35407" y="28574"/>
                  </a:lnTo>
                  <a:lnTo>
                    <a:pt x="35305" y="28320"/>
                  </a:lnTo>
                  <a:lnTo>
                    <a:pt x="34607" y="28320"/>
                  </a:lnTo>
                  <a:lnTo>
                    <a:pt x="32092" y="28066"/>
                  </a:lnTo>
                  <a:close/>
                </a:path>
                <a:path w="58420" h="34289">
                  <a:moveTo>
                    <a:pt x="49046" y="26424"/>
                  </a:moveTo>
                  <a:lnTo>
                    <a:pt x="48894" y="27939"/>
                  </a:lnTo>
                  <a:lnTo>
                    <a:pt x="44900" y="27939"/>
                  </a:lnTo>
                  <a:lnTo>
                    <a:pt x="46050" y="29209"/>
                  </a:lnTo>
                  <a:lnTo>
                    <a:pt x="52529" y="29209"/>
                  </a:lnTo>
                  <a:lnTo>
                    <a:pt x="53068" y="28066"/>
                  </a:lnTo>
                  <a:lnTo>
                    <a:pt x="51066" y="28066"/>
                  </a:lnTo>
                  <a:lnTo>
                    <a:pt x="50584" y="27050"/>
                  </a:lnTo>
                  <a:lnTo>
                    <a:pt x="50034" y="26782"/>
                  </a:lnTo>
                  <a:lnTo>
                    <a:pt x="49046" y="26424"/>
                  </a:lnTo>
                  <a:close/>
                </a:path>
                <a:path w="58420" h="34289">
                  <a:moveTo>
                    <a:pt x="39051" y="28019"/>
                  </a:moveTo>
                  <a:lnTo>
                    <a:pt x="36601" y="28828"/>
                  </a:lnTo>
                  <a:lnTo>
                    <a:pt x="39081" y="28828"/>
                  </a:lnTo>
                  <a:lnTo>
                    <a:pt x="39051" y="28019"/>
                  </a:lnTo>
                  <a:close/>
                </a:path>
                <a:path w="58420" h="34289">
                  <a:moveTo>
                    <a:pt x="35255" y="28193"/>
                  </a:moveTo>
                  <a:close/>
                </a:path>
                <a:path w="58420" h="34289">
                  <a:moveTo>
                    <a:pt x="43144" y="25780"/>
                  </a:moveTo>
                  <a:lnTo>
                    <a:pt x="41935" y="25780"/>
                  </a:lnTo>
                  <a:lnTo>
                    <a:pt x="42494" y="26923"/>
                  </a:lnTo>
                  <a:lnTo>
                    <a:pt x="43802" y="28193"/>
                  </a:lnTo>
                  <a:lnTo>
                    <a:pt x="44602" y="28320"/>
                  </a:lnTo>
                  <a:lnTo>
                    <a:pt x="44297" y="27939"/>
                  </a:lnTo>
                  <a:lnTo>
                    <a:pt x="43394" y="26434"/>
                  </a:lnTo>
                  <a:lnTo>
                    <a:pt x="43279" y="26202"/>
                  </a:lnTo>
                  <a:lnTo>
                    <a:pt x="43144" y="25780"/>
                  </a:lnTo>
                  <a:close/>
                </a:path>
                <a:path w="58420" h="34289">
                  <a:moveTo>
                    <a:pt x="38921" y="21843"/>
                  </a:moveTo>
                  <a:lnTo>
                    <a:pt x="36944" y="21843"/>
                  </a:lnTo>
                  <a:lnTo>
                    <a:pt x="36842" y="22859"/>
                  </a:lnTo>
                  <a:lnTo>
                    <a:pt x="36575" y="23240"/>
                  </a:lnTo>
                  <a:lnTo>
                    <a:pt x="36353" y="24129"/>
                  </a:lnTo>
                  <a:lnTo>
                    <a:pt x="36255" y="25907"/>
                  </a:lnTo>
                  <a:lnTo>
                    <a:pt x="36664" y="27304"/>
                  </a:lnTo>
                  <a:lnTo>
                    <a:pt x="38112" y="28193"/>
                  </a:lnTo>
                  <a:lnTo>
                    <a:pt x="39050" y="27983"/>
                  </a:lnTo>
                  <a:lnTo>
                    <a:pt x="38988" y="26288"/>
                  </a:lnTo>
                  <a:lnTo>
                    <a:pt x="41163" y="25780"/>
                  </a:lnTo>
                  <a:lnTo>
                    <a:pt x="39750" y="25780"/>
                  </a:lnTo>
                  <a:lnTo>
                    <a:pt x="39573" y="25145"/>
                  </a:lnTo>
                  <a:lnTo>
                    <a:pt x="40373" y="24383"/>
                  </a:lnTo>
                  <a:lnTo>
                    <a:pt x="40703" y="24002"/>
                  </a:lnTo>
                  <a:lnTo>
                    <a:pt x="38620" y="23240"/>
                  </a:lnTo>
                  <a:lnTo>
                    <a:pt x="38921" y="21843"/>
                  </a:lnTo>
                  <a:close/>
                </a:path>
                <a:path w="58420" h="34289">
                  <a:moveTo>
                    <a:pt x="32169" y="26288"/>
                  </a:moveTo>
                  <a:lnTo>
                    <a:pt x="31305" y="26923"/>
                  </a:lnTo>
                  <a:lnTo>
                    <a:pt x="31889" y="27177"/>
                  </a:lnTo>
                  <a:lnTo>
                    <a:pt x="31470" y="27177"/>
                  </a:lnTo>
                  <a:lnTo>
                    <a:pt x="31280" y="27304"/>
                  </a:lnTo>
                  <a:lnTo>
                    <a:pt x="32080" y="27558"/>
                  </a:lnTo>
                  <a:lnTo>
                    <a:pt x="34086" y="27812"/>
                  </a:lnTo>
                  <a:lnTo>
                    <a:pt x="35128" y="28066"/>
                  </a:lnTo>
                  <a:lnTo>
                    <a:pt x="34759" y="27177"/>
                  </a:lnTo>
                  <a:lnTo>
                    <a:pt x="33807" y="26923"/>
                  </a:lnTo>
                  <a:lnTo>
                    <a:pt x="32169" y="26288"/>
                  </a:lnTo>
                  <a:close/>
                </a:path>
                <a:path w="58420" h="34289">
                  <a:moveTo>
                    <a:pt x="51930" y="25907"/>
                  </a:moveTo>
                  <a:lnTo>
                    <a:pt x="50241" y="25907"/>
                  </a:lnTo>
                  <a:lnTo>
                    <a:pt x="51235" y="27050"/>
                  </a:lnTo>
                  <a:lnTo>
                    <a:pt x="51306" y="27304"/>
                  </a:lnTo>
                  <a:lnTo>
                    <a:pt x="51066" y="28066"/>
                  </a:lnTo>
                  <a:lnTo>
                    <a:pt x="53068" y="28066"/>
                  </a:lnTo>
                  <a:lnTo>
                    <a:pt x="53727" y="26669"/>
                  </a:lnTo>
                  <a:lnTo>
                    <a:pt x="52552" y="26669"/>
                  </a:lnTo>
                  <a:lnTo>
                    <a:pt x="51930" y="25907"/>
                  </a:lnTo>
                  <a:close/>
                </a:path>
                <a:path w="58420" h="34289">
                  <a:moveTo>
                    <a:pt x="39293" y="27939"/>
                  </a:moveTo>
                  <a:lnTo>
                    <a:pt x="39050" y="27983"/>
                  </a:lnTo>
                  <a:lnTo>
                    <a:pt x="39293" y="27939"/>
                  </a:lnTo>
                  <a:close/>
                </a:path>
                <a:path w="58420" h="34289">
                  <a:moveTo>
                    <a:pt x="44480" y="27476"/>
                  </a:moveTo>
                  <a:lnTo>
                    <a:pt x="44900" y="27939"/>
                  </a:lnTo>
                  <a:lnTo>
                    <a:pt x="44480" y="27476"/>
                  </a:lnTo>
                  <a:close/>
                </a:path>
                <a:path w="58420" h="34289">
                  <a:moveTo>
                    <a:pt x="43926" y="26782"/>
                  </a:moveTo>
                  <a:lnTo>
                    <a:pt x="43865" y="26923"/>
                  </a:lnTo>
                  <a:lnTo>
                    <a:pt x="44480" y="27476"/>
                  </a:lnTo>
                  <a:lnTo>
                    <a:pt x="43980" y="26923"/>
                  </a:lnTo>
                  <a:lnTo>
                    <a:pt x="43926" y="26782"/>
                  </a:lnTo>
                  <a:close/>
                </a:path>
                <a:path w="58420" h="34289">
                  <a:moveTo>
                    <a:pt x="43497" y="25653"/>
                  </a:moveTo>
                  <a:lnTo>
                    <a:pt x="43926" y="26782"/>
                  </a:lnTo>
                  <a:lnTo>
                    <a:pt x="44297" y="25907"/>
                  </a:lnTo>
                  <a:lnTo>
                    <a:pt x="43713" y="25780"/>
                  </a:lnTo>
                  <a:lnTo>
                    <a:pt x="43497" y="25653"/>
                  </a:lnTo>
                  <a:close/>
                </a:path>
                <a:path w="58420" h="34289">
                  <a:moveTo>
                    <a:pt x="53474" y="23240"/>
                  </a:moveTo>
                  <a:lnTo>
                    <a:pt x="50317" y="23240"/>
                  </a:lnTo>
                  <a:lnTo>
                    <a:pt x="52908" y="23494"/>
                  </a:lnTo>
                  <a:lnTo>
                    <a:pt x="53403" y="25018"/>
                  </a:lnTo>
                  <a:lnTo>
                    <a:pt x="50368" y="25018"/>
                  </a:lnTo>
                  <a:lnTo>
                    <a:pt x="52108" y="25399"/>
                  </a:lnTo>
                  <a:lnTo>
                    <a:pt x="52552" y="26669"/>
                  </a:lnTo>
                  <a:lnTo>
                    <a:pt x="53727" y="26669"/>
                  </a:lnTo>
                  <a:lnTo>
                    <a:pt x="55164" y="23621"/>
                  </a:lnTo>
                  <a:lnTo>
                    <a:pt x="53568" y="23621"/>
                  </a:lnTo>
                  <a:lnTo>
                    <a:pt x="53474" y="23240"/>
                  </a:lnTo>
                  <a:close/>
                </a:path>
                <a:path w="58420" h="34289">
                  <a:moveTo>
                    <a:pt x="54183" y="16382"/>
                  </a:moveTo>
                  <a:lnTo>
                    <a:pt x="48742" y="16382"/>
                  </a:lnTo>
                  <a:lnTo>
                    <a:pt x="50203" y="16890"/>
                  </a:lnTo>
                  <a:lnTo>
                    <a:pt x="48564" y="17271"/>
                  </a:lnTo>
                  <a:lnTo>
                    <a:pt x="47857" y="17271"/>
                  </a:lnTo>
                  <a:lnTo>
                    <a:pt x="47173" y="18287"/>
                  </a:lnTo>
                  <a:lnTo>
                    <a:pt x="47103" y="18668"/>
                  </a:lnTo>
                  <a:lnTo>
                    <a:pt x="49316" y="21462"/>
                  </a:lnTo>
                  <a:lnTo>
                    <a:pt x="49402" y="22859"/>
                  </a:lnTo>
                  <a:lnTo>
                    <a:pt x="49048" y="26404"/>
                  </a:lnTo>
                  <a:lnTo>
                    <a:pt x="50241" y="25907"/>
                  </a:lnTo>
                  <a:lnTo>
                    <a:pt x="51930" y="25907"/>
                  </a:lnTo>
                  <a:lnTo>
                    <a:pt x="50520" y="25399"/>
                  </a:lnTo>
                  <a:lnTo>
                    <a:pt x="49364" y="25272"/>
                  </a:lnTo>
                  <a:lnTo>
                    <a:pt x="50368" y="25018"/>
                  </a:lnTo>
                  <a:lnTo>
                    <a:pt x="53403" y="25018"/>
                  </a:lnTo>
                  <a:lnTo>
                    <a:pt x="52547" y="24129"/>
                  </a:lnTo>
                  <a:lnTo>
                    <a:pt x="49682" y="24129"/>
                  </a:lnTo>
                  <a:lnTo>
                    <a:pt x="50317" y="23240"/>
                  </a:lnTo>
                  <a:lnTo>
                    <a:pt x="53474" y="23240"/>
                  </a:lnTo>
                  <a:lnTo>
                    <a:pt x="53318" y="22605"/>
                  </a:lnTo>
                  <a:lnTo>
                    <a:pt x="49771" y="22605"/>
                  </a:lnTo>
                  <a:lnTo>
                    <a:pt x="50939" y="21335"/>
                  </a:lnTo>
                  <a:lnTo>
                    <a:pt x="55208" y="21335"/>
                  </a:lnTo>
                  <a:lnTo>
                    <a:pt x="54367" y="17271"/>
                  </a:lnTo>
                  <a:lnTo>
                    <a:pt x="48564" y="17271"/>
                  </a:lnTo>
                  <a:lnTo>
                    <a:pt x="47942" y="17144"/>
                  </a:lnTo>
                  <a:lnTo>
                    <a:pt x="54341" y="17144"/>
                  </a:lnTo>
                  <a:lnTo>
                    <a:pt x="54183" y="16382"/>
                  </a:lnTo>
                  <a:close/>
                </a:path>
                <a:path w="58420" h="34289">
                  <a:moveTo>
                    <a:pt x="41887" y="25907"/>
                  </a:moveTo>
                  <a:lnTo>
                    <a:pt x="41775" y="26202"/>
                  </a:lnTo>
                  <a:lnTo>
                    <a:pt x="41887" y="25907"/>
                  </a:lnTo>
                  <a:close/>
                </a:path>
                <a:path w="58420" h="34289">
                  <a:moveTo>
                    <a:pt x="44335" y="24764"/>
                  </a:moveTo>
                  <a:lnTo>
                    <a:pt x="42951" y="24764"/>
                  </a:lnTo>
                  <a:lnTo>
                    <a:pt x="45491" y="26161"/>
                  </a:lnTo>
                  <a:lnTo>
                    <a:pt x="46291" y="25526"/>
                  </a:lnTo>
                  <a:lnTo>
                    <a:pt x="45097" y="25018"/>
                  </a:lnTo>
                  <a:lnTo>
                    <a:pt x="44335" y="24764"/>
                  </a:lnTo>
                  <a:close/>
                </a:path>
                <a:path w="58420" h="34289">
                  <a:moveTo>
                    <a:pt x="41927" y="25790"/>
                  </a:moveTo>
                  <a:close/>
                </a:path>
                <a:path w="58420" h="34289">
                  <a:moveTo>
                    <a:pt x="43103" y="25653"/>
                  </a:moveTo>
                  <a:lnTo>
                    <a:pt x="41859" y="25653"/>
                  </a:lnTo>
                  <a:lnTo>
                    <a:pt x="41927" y="25790"/>
                  </a:lnTo>
                  <a:lnTo>
                    <a:pt x="43144" y="25780"/>
                  </a:lnTo>
                  <a:lnTo>
                    <a:pt x="43103" y="25653"/>
                  </a:lnTo>
                  <a:close/>
                </a:path>
                <a:path w="58420" h="34289">
                  <a:moveTo>
                    <a:pt x="43367" y="20319"/>
                  </a:moveTo>
                  <a:lnTo>
                    <a:pt x="41224" y="20319"/>
                  </a:lnTo>
                  <a:lnTo>
                    <a:pt x="42872" y="22986"/>
                  </a:lnTo>
                  <a:lnTo>
                    <a:pt x="42928" y="23130"/>
                  </a:lnTo>
                  <a:lnTo>
                    <a:pt x="39789" y="25399"/>
                  </a:lnTo>
                  <a:lnTo>
                    <a:pt x="39750" y="25780"/>
                  </a:lnTo>
                  <a:lnTo>
                    <a:pt x="41163" y="25780"/>
                  </a:lnTo>
                  <a:lnTo>
                    <a:pt x="41706" y="25653"/>
                  </a:lnTo>
                  <a:lnTo>
                    <a:pt x="43103" y="25653"/>
                  </a:lnTo>
                  <a:lnTo>
                    <a:pt x="42981" y="25272"/>
                  </a:lnTo>
                  <a:lnTo>
                    <a:pt x="42951" y="24764"/>
                  </a:lnTo>
                  <a:lnTo>
                    <a:pt x="44335" y="24764"/>
                  </a:lnTo>
                  <a:lnTo>
                    <a:pt x="43954" y="24637"/>
                  </a:lnTo>
                  <a:lnTo>
                    <a:pt x="43367" y="20319"/>
                  </a:lnTo>
                  <a:close/>
                </a:path>
                <a:path w="58420" h="34289">
                  <a:moveTo>
                    <a:pt x="46484" y="21081"/>
                  </a:moveTo>
                  <a:lnTo>
                    <a:pt x="45669" y="21081"/>
                  </a:lnTo>
                  <a:lnTo>
                    <a:pt x="46113" y="24256"/>
                  </a:lnTo>
                  <a:lnTo>
                    <a:pt x="47751" y="25399"/>
                  </a:lnTo>
                  <a:lnTo>
                    <a:pt x="47866" y="25018"/>
                  </a:lnTo>
                  <a:lnTo>
                    <a:pt x="47990" y="24256"/>
                  </a:lnTo>
                  <a:lnTo>
                    <a:pt x="48018" y="23875"/>
                  </a:lnTo>
                  <a:lnTo>
                    <a:pt x="47145" y="23294"/>
                  </a:lnTo>
                  <a:lnTo>
                    <a:pt x="47031" y="23113"/>
                  </a:lnTo>
                  <a:lnTo>
                    <a:pt x="46484" y="21081"/>
                  </a:lnTo>
                  <a:close/>
                </a:path>
                <a:path w="58420" h="34289">
                  <a:moveTo>
                    <a:pt x="9956" y="16255"/>
                  </a:moveTo>
                  <a:lnTo>
                    <a:pt x="9334" y="17652"/>
                  </a:lnTo>
                  <a:lnTo>
                    <a:pt x="7331" y="19684"/>
                  </a:lnTo>
                  <a:lnTo>
                    <a:pt x="7291" y="20000"/>
                  </a:lnTo>
                  <a:lnTo>
                    <a:pt x="8153" y="22097"/>
                  </a:lnTo>
                  <a:lnTo>
                    <a:pt x="9778" y="22351"/>
                  </a:lnTo>
                  <a:lnTo>
                    <a:pt x="11391" y="22986"/>
                  </a:lnTo>
                  <a:lnTo>
                    <a:pt x="18211" y="24129"/>
                  </a:lnTo>
                  <a:lnTo>
                    <a:pt x="20015" y="24764"/>
                  </a:lnTo>
                  <a:lnTo>
                    <a:pt x="26253" y="23748"/>
                  </a:lnTo>
                  <a:lnTo>
                    <a:pt x="18795" y="23748"/>
                  </a:lnTo>
                  <a:lnTo>
                    <a:pt x="18300" y="23367"/>
                  </a:lnTo>
                  <a:lnTo>
                    <a:pt x="16484" y="23367"/>
                  </a:lnTo>
                  <a:lnTo>
                    <a:pt x="15928" y="22986"/>
                  </a:lnTo>
                  <a:lnTo>
                    <a:pt x="14236" y="22986"/>
                  </a:lnTo>
                  <a:lnTo>
                    <a:pt x="13068" y="22605"/>
                  </a:lnTo>
                  <a:lnTo>
                    <a:pt x="13025" y="22351"/>
                  </a:lnTo>
                  <a:lnTo>
                    <a:pt x="12052" y="22351"/>
                  </a:lnTo>
                  <a:lnTo>
                    <a:pt x="10515" y="22224"/>
                  </a:lnTo>
                  <a:lnTo>
                    <a:pt x="10479" y="22097"/>
                  </a:lnTo>
                  <a:lnTo>
                    <a:pt x="8648" y="22097"/>
                  </a:lnTo>
                  <a:lnTo>
                    <a:pt x="8005" y="20180"/>
                  </a:lnTo>
                  <a:lnTo>
                    <a:pt x="8051" y="19811"/>
                  </a:lnTo>
                  <a:lnTo>
                    <a:pt x="8686" y="19176"/>
                  </a:lnTo>
                  <a:lnTo>
                    <a:pt x="10236" y="19176"/>
                  </a:lnTo>
                  <a:lnTo>
                    <a:pt x="10502" y="18287"/>
                  </a:lnTo>
                  <a:lnTo>
                    <a:pt x="17551" y="18287"/>
                  </a:lnTo>
                  <a:lnTo>
                    <a:pt x="17551" y="17525"/>
                  </a:lnTo>
                  <a:lnTo>
                    <a:pt x="9893" y="17525"/>
                  </a:lnTo>
                  <a:lnTo>
                    <a:pt x="9956" y="16255"/>
                  </a:lnTo>
                  <a:close/>
                </a:path>
                <a:path w="58420" h="34289">
                  <a:moveTo>
                    <a:pt x="45897" y="18160"/>
                  </a:moveTo>
                  <a:lnTo>
                    <a:pt x="44132" y="18541"/>
                  </a:lnTo>
                  <a:lnTo>
                    <a:pt x="43499" y="19684"/>
                  </a:lnTo>
                  <a:lnTo>
                    <a:pt x="43378" y="20319"/>
                  </a:lnTo>
                  <a:lnTo>
                    <a:pt x="43679" y="20557"/>
                  </a:lnTo>
                  <a:lnTo>
                    <a:pt x="43846" y="21140"/>
                  </a:lnTo>
                  <a:lnTo>
                    <a:pt x="43971" y="21716"/>
                  </a:lnTo>
                  <a:lnTo>
                    <a:pt x="44204" y="23113"/>
                  </a:lnTo>
                  <a:lnTo>
                    <a:pt x="44318" y="23494"/>
                  </a:lnTo>
                  <a:lnTo>
                    <a:pt x="44742" y="24129"/>
                  </a:lnTo>
                  <a:lnTo>
                    <a:pt x="44856" y="23367"/>
                  </a:lnTo>
                  <a:lnTo>
                    <a:pt x="45211" y="22224"/>
                  </a:lnTo>
                  <a:lnTo>
                    <a:pt x="45669" y="21081"/>
                  </a:lnTo>
                  <a:lnTo>
                    <a:pt x="46484" y="21081"/>
                  </a:lnTo>
                  <a:lnTo>
                    <a:pt x="46381" y="20700"/>
                  </a:lnTo>
                  <a:lnTo>
                    <a:pt x="46254" y="19932"/>
                  </a:lnTo>
                  <a:lnTo>
                    <a:pt x="46151" y="18287"/>
                  </a:lnTo>
                  <a:lnTo>
                    <a:pt x="45897" y="18160"/>
                  </a:lnTo>
                  <a:close/>
                </a:path>
                <a:path w="58420" h="34289">
                  <a:moveTo>
                    <a:pt x="50977" y="23621"/>
                  </a:moveTo>
                  <a:lnTo>
                    <a:pt x="49682" y="24129"/>
                  </a:lnTo>
                  <a:lnTo>
                    <a:pt x="52547" y="24129"/>
                  </a:lnTo>
                  <a:lnTo>
                    <a:pt x="50977" y="23621"/>
                  </a:lnTo>
                  <a:close/>
                </a:path>
                <a:path w="58420" h="34289">
                  <a:moveTo>
                    <a:pt x="40792" y="21589"/>
                  </a:moveTo>
                  <a:lnTo>
                    <a:pt x="39671" y="22351"/>
                  </a:lnTo>
                  <a:lnTo>
                    <a:pt x="39547" y="22605"/>
                  </a:lnTo>
                  <a:lnTo>
                    <a:pt x="39611" y="22732"/>
                  </a:lnTo>
                  <a:lnTo>
                    <a:pt x="40741" y="23875"/>
                  </a:lnTo>
                  <a:lnTo>
                    <a:pt x="40995" y="23494"/>
                  </a:lnTo>
                  <a:lnTo>
                    <a:pt x="41088" y="23240"/>
                  </a:lnTo>
                  <a:lnTo>
                    <a:pt x="41186" y="22859"/>
                  </a:lnTo>
                  <a:lnTo>
                    <a:pt x="40030" y="22859"/>
                  </a:lnTo>
                  <a:lnTo>
                    <a:pt x="40462" y="22351"/>
                  </a:lnTo>
                  <a:lnTo>
                    <a:pt x="40893" y="22224"/>
                  </a:lnTo>
                  <a:lnTo>
                    <a:pt x="41167" y="22224"/>
                  </a:lnTo>
                  <a:lnTo>
                    <a:pt x="41059" y="21970"/>
                  </a:lnTo>
                  <a:lnTo>
                    <a:pt x="40792" y="21589"/>
                  </a:lnTo>
                  <a:close/>
                </a:path>
                <a:path w="58420" h="34289">
                  <a:moveTo>
                    <a:pt x="21822" y="18795"/>
                  </a:moveTo>
                  <a:lnTo>
                    <a:pt x="19278" y="18795"/>
                  </a:lnTo>
                  <a:lnTo>
                    <a:pt x="19245" y="21335"/>
                  </a:lnTo>
                  <a:lnTo>
                    <a:pt x="19119" y="22986"/>
                  </a:lnTo>
                  <a:lnTo>
                    <a:pt x="18795" y="23748"/>
                  </a:lnTo>
                  <a:lnTo>
                    <a:pt x="20916" y="23748"/>
                  </a:lnTo>
                  <a:lnTo>
                    <a:pt x="21018" y="20700"/>
                  </a:lnTo>
                  <a:lnTo>
                    <a:pt x="21684" y="20700"/>
                  </a:lnTo>
                  <a:lnTo>
                    <a:pt x="21822" y="18795"/>
                  </a:lnTo>
                  <a:close/>
                </a:path>
                <a:path w="58420" h="34289">
                  <a:moveTo>
                    <a:pt x="24323" y="18668"/>
                  </a:moveTo>
                  <a:lnTo>
                    <a:pt x="21831" y="18668"/>
                  </a:lnTo>
                  <a:lnTo>
                    <a:pt x="21987" y="21462"/>
                  </a:lnTo>
                  <a:lnTo>
                    <a:pt x="21755" y="22732"/>
                  </a:lnTo>
                  <a:lnTo>
                    <a:pt x="20916" y="23748"/>
                  </a:lnTo>
                  <a:lnTo>
                    <a:pt x="26253" y="23748"/>
                  </a:lnTo>
                  <a:lnTo>
                    <a:pt x="27033" y="23621"/>
                  </a:lnTo>
                  <a:lnTo>
                    <a:pt x="24866" y="23621"/>
                  </a:lnTo>
                  <a:lnTo>
                    <a:pt x="22694" y="23494"/>
                  </a:lnTo>
                  <a:lnTo>
                    <a:pt x="23903" y="21716"/>
                  </a:lnTo>
                  <a:lnTo>
                    <a:pt x="24021" y="19932"/>
                  </a:lnTo>
                  <a:lnTo>
                    <a:pt x="24323" y="18668"/>
                  </a:lnTo>
                  <a:close/>
                </a:path>
                <a:path w="58420" h="34289">
                  <a:moveTo>
                    <a:pt x="28164" y="18922"/>
                  </a:moveTo>
                  <a:lnTo>
                    <a:pt x="27241" y="18922"/>
                  </a:lnTo>
                  <a:lnTo>
                    <a:pt x="27119" y="21462"/>
                  </a:lnTo>
                  <a:lnTo>
                    <a:pt x="26479" y="23240"/>
                  </a:lnTo>
                  <a:lnTo>
                    <a:pt x="24866" y="23621"/>
                  </a:lnTo>
                  <a:lnTo>
                    <a:pt x="27051" y="23618"/>
                  </a:lnTo>
                  <a:lnTo>
                    <a:pt x="27812" y="23494"/>
                  </a:lnTo>
                  <a:lnTo>
                    <a:pt x="30175" y="23240"/>
                  </a:lnTo>
                  <a:lnTo>
                    <a:pt x="30791" y="23113"/>
                  </a:lnTo>
                  <a:lnTo>
                    <a:pt x="27495" y="23113"/>
                  </a:lnTo>
                  <a:lnTo>
                    <a:pt x="28562" y="21335"/>
                  </a:lnTo>
                  <a:lnTo>
                    <a:pt x="28668" y="21086"/>
                  </a:lnTo>
                  <a:lnTo>
                    <a:pt x="28498" y="21081"/>
                  </a:lnTo>
                  <a:lnTo>
                    <a:pt x="28618" y="20557"/>
                  </a:lnTo>
                  <a:lnTo>
                    <a:pt x="28620" y="20065"/>
                  </a:lnTo>
                  <a:lnTo>
                    <a:pt x="27736" y="19684"/>
                  </a:lnTo>
                  <a:lnTo>
                    <a:pt x="28164" y="18922"/>
                  </a:lnTo>
                  <a:close/>
                </a:path>
                <a:path w="58420" h="34289">
                  <a:moveTo>
                    <a:pt x="35318" y="23618"/>
                  </a:moveTo>
                  <a:close/>
                </a:path>
                <a:path w="58420" h="34289">
                  <a:moveTo>
                    <a:pt x="55208" y="21335"/>
                  </a:moveTo>
                  <a:lnTo>
                    <a:pt x="50939" y="21335"/>
                  </a:lnTo>
                  <a:lnTo>
                    <a:pt x="54101" y="22224"/>
                  </a:lnTo>
                  <a:lnTo>
                    <a:pt x="53568" y="23621"/>
                  </a:lnTo>
                  <a:lnTo>
                    <a:pt x="55164" y="23621"/>
                  </a:lnTo>
                  <a:lnTo>
                    <a:pt x="55404" y="23113"/>
                  </a:lnTo>
                  <a:lnTo>
                    <a:pt x="55287" y="21716"/>
                  </a:lnTo>
                  <a:lnTo>
                    <a:pt x="55208" y="21335"/>
                  </a:lnTo>
                  <a:close/>
                </a:path>
                <a:path w="58420" h="34289">
                  <a:moveTo>
                    <a:pt x="34470" y="21589"/>
                  </a:moveTo>
                  <a:lnTo>
                    <a:pt x="33896" y="21589"/>
                  </a:lnTo>
                  <a:lnTo>
                    <a:pt x="35318" y="23618"/>
                  </a:lnTo>
                  <a:lnTo>
                    <a:pt x="36347" y="23494"/>
                  </a:lnTo>
                  <a:lnTo>
                    <a:pt x="36493" y="23113"/>
                  </a:lnTo>
                  <a:lnTo>
                    <a:pt x="35318" y="23113"/>
                  </a:lnTo>
                  <a:lnTo>
                    <a:pt x="34569" y="21716"/>
                  </a:lnTo>
                  <a:close/>
                </a:path>
                <a:path w="58420" h="34289">
                  <a:moveTo>
                    <a:pt x="28450" y="18414"/>
                  </a:moveTo>
                  <a:lnTo>
                    <a:pt x="24383" y="18414"/>
                  </a:lnTo>
                  <a:lnTo>
                    <a:pt x="24551" y="20446"/>
                  </a:lnTo>
                  <a:lnTo>
                    <a:pt x="24676" y="22351"/>
                  </a:lnTo>
                  <a:lnTo>
                    <a:pt x="22694" y="23494"/>
                  </a:lnTo>
                  <a:lnTo>
                    <a:pt x="24951" y="23494"/>
                  </a:lnTo>
                  <a:lnTo>
                    <a:pt x="26794" y="20827"/>
                  </a:lnTo>
                  <a:lnTo>
                    <a:pt x="26914" y="20557"/>
                  </a:lnTo>
                  <a:lnTo>
                    <a:pt x="27241" y="18922"/>
                  </a:lnTo>
                  <a:lnTo>
                    <a:pt x="28164" y="18922"/>
                  </a:lnTo>
                  <a:lnTo>
                    <a:pt x="28450" y="18414"/>
                  </a:lnTo>
                  <a:close/>
                </a:path>
                <a:path w="58420" h="34289">
                  <a:moveTo>
                    <a:pt x="16499" y="23294"/>
                  </a:moveTo>
                  <a:close/>
                </a:path>
                <a:path w="58420" h="34289">
                  <a:moveTo>
                    <a:pt x="18304" y="23240"/>
                  </a:moveTo>
                  <a:lnTo>
                    <a:pt x="16509" y="23240"/>
                  </a:lnTo>
                  <a:lnTo>
                    <a:pt x="16509" y="23367"/>
                  </a:lnTo>
                  <a:lnTo>
                    <a:pt x="18300" y="23367"/>
                  </a:lnTo>
                  <a:lnTo>
                    <a:pt x="18304" y="23240"/>
                  </a:lnTo>
                  <a:close/>
                </a:path>
                <a:path w="58420" h="34289">
                  <a:moveTo>
                    <a:pt x="21856" y="13842"/>
                  </a:moveTo>
                  <a:lnTo>
                    <a:pt x="18878" y="15104"/>
                  </a:lnTo>
                  <a:lnTo>
                    <a:pt x="17826" y="17460"/>
                  </a:lnTo>
                  <a:lnTo>
                    <a:pt x="17710" y="17906"/>
                  </a:lnTo>
                  <a:lnTo>
                    <a:pt x="17551" y="18287"/>
                  </a:lnTo>
                  <a:lnTo>
                    <a:pt x="16243" y="18287"/>
                  </a:lnTo>
                  <a:lnTo>
                    <a:pt x="16029" y="20274"/>
                  </a:lnTo>
                  <a:lnTo>
                    <a:pt x="16499" y="23294"/>
                  </a:lnTo>
                  <a:lnTo>
                    <a:pt x="18304" y="23240"/>
                  </a:lnTo>
                  <a:lnTo>
                    <a:pt x="18393" y="21462"/>
                  </a:lnTo>
                  <a:lnTo>
                    <a:pt x="19278" y="18795"/>
                  </a:lnTo>
                  <a:lnTo>
                    <a:pt x="21822" y="18795"/>
                  </a:lnTo>
                  <a:lnTo>
                    <a:pt x="24323" y="18668"/>
                  </a:lnTo>
                  <a:lnTo>
                    <a:pt x="24383" y="18414"/>
                  </a:lnTo>
                  <a:lnTo>
                    <a:pt x="28450" y="18414"/>
                  </a:lnTo>
                  <a:lnTo>
                    <a:pt x="28949" y="17525"/>
                  </a:lnTo>
                  <a:lnTo>
                    <a:pt x="25234" y="17525"/>
                  </a:lnTo>
                  <a:lnTo>
                    <a:pt x="25361" y="15493"/>
                  </a:lnTo>
                  <a:lnTo>
                    <a:pt x="21856" y="13842"/>
                  </a:lnTo>
                  <a:close/>
                </a:path>
                <a:path w="58420" h="34289">
                  <a:moveTo>
                    <a:pt x="29151" y="21098"/>
                  </a:moveTo>
                  <a:lnTo>
                    <a:pt x="28828" y="22986"/>
                  </a:lnTo>
                  <a:lnTo>
                    <a:pt x="27495" y="23113"/>
                  </a:lnTo>
                  <a:lnTo>
                    <a:pt x="30791" y="23113"/>
                  </a:lnTo>
                  <a:lnTo>
                    <a:pt x="32638" y="22732"/>
                  </a:lnTo>
                  <a:lnTo>
                    <a:pt x="30887" y="21140"/>
                  </a:lnTo>
                  <a:lnTo>
                    <a:pt x="29151" y="21098"/>
                  </a:lnTo>
                  <a:close/>
                </a:path>
                <a:path w="58420" h="34289">
                  <a:moveTo>
                    <a:pt x="38442" y="11575"/>
                  </a:moveTo>
                  <a:lnTo>
                    <a:pt x="36639" y="22224"/>
                  </a:lnTo>
                  <a:lnTo>
                    <a:pt x="35318" y="23113"/>
                  </a:lnTo>
                  <a:lnTo>
                    <a:pt x="36493" y="23113"/>
                  </a:lnTo>
                  <a:lnTo>
                    <a:pt x="36944" y="21843"/>
                  </a:lnTo>
                  <a:lnTo>
                    <a:pt x="38921" y="21843"/>
                  </a:lnTo>
                  <a:lnTo>
                    <a:pt x="38976" y="21589"/>
                  </a:lnTo>
                  <a:lnTo>
                    <a:pt x="40716" y="21589"/>
                  </a:lnTo>
                  <a:lnTo>
                    <a:pt x="40424" y="21335"/>
                  </a:lnTo>
                  <a:lnTo>
                    <a:pt x="39992" y="21081"/>
                  </a:lnTo>
                  <a:lnTo>
                    <a:pt x="39357" y="20954"/>
                  </a:lnTo>
                  <a:lnTo>
                    <a:pt x="41224" y="20319"/>
                  </a:lnTo>
                  <a:lnTo>
                    <a:pt x="43367" y="20319"/>
                  </a:lnTo>
                  <a:lnTo>
                    <a:pt x="43288" y="20065"/>
                  </a:lnTo>
                  <a:lnTo>
                    <a:pt x="42925" y="20065"/>
                  </a:lnTo>
                  <a:lnTo>
                    <a:pt x="40280" y="19430"/>
                  </a:lnTo>
                  <a:lnTo>
                    <a:pt x="39192" y="19430"/>
                  </a:lnTo>
                  <a:lnTo>
                    <a:pt x="38535" y="17906"/>
                  </a:lnTo>
                  <a:lnTo>
                    <a:pt x="38413" y="17017"/>
                  </a:lnTo>
                  <a:lnTo>
                    <a:pt x="38289" y="15620"/>
                  </a:lnTo>
                  <a:lnTo>
                    <a:pt x="38407" y="13969"/>
                  </a:lnTo>
                  <a:lnTo>
                    <a:pt x="39177" y="12699"/>
                  </a:lnTo>
                  <a:lnTo>
                    <a:pt x="38684" y="12699"/>
                  </a:lnTo>
                  <a:lnTo>
                    <a:pt x="38480" y="12191"/>
                  </a:lnTo>
                  <a:lnTo>
                    <a:pt x="38442" y="11575"/>
                  </a:lnTo>
                  <a:close/>
                </a:path>
                <a:path w="58420" h="34289">
                  <a:moveTo>
                    <a:pt x="16155" y="18414"/>
                  </a:moveTo>
                  <a:lnTo>
                    <a:pt x="13576" y="18414"/>
                  </a:lnTo>
                  <a:lnTo>
                    <a:pt x="13294" y="19684"/>
                  </a:lnTo>
                  <a:lnTo>
                    <a:pt x="13192" y="20954"/>
                  </a:lnTo>
                  <a:lnTo>
                    <a:pt x="14236" y="22986"/>
                  </a:lnTo>
                  <a:lnTo>
                    <a:pt x="15928" y="22986"/>
                  </a:lnTo>
                  <a:lnTo>
                    <a:pt x="15557" y="22732"/>
                  </a:lnTo>
                  <a:lnTo>
                    <a:pt x="15316" y="20108"/>
                  </a:lnTo>
                  <a:lnTo>
                    <a:pt x="15365" y="19557"/>
                  </a:lnTo>
                  <a:lnTo>
                    <a:pt x="16155" y="18414"/>
                  </a:lnTo>
                  <a:close/>
                </a:path>
                <a:path w="58420" h="34289">
                  <a:moveTo>
                    <a:pt x="41020" y="22732"/>
                  </a:moveTo>
                  <a:lnTo>
                    <a:pt x="40932" y="22859"/>
                  </a:lnTo>
                  <a:lnTo>
                    <a:pt x="41186" y="22859"/>
                  </a:lnTo>
                  <a:lnTo>
                    <a:pt x="41020" y="22732"/>
                  </a:lnTo>
                  <a:close/>
                </a:path>
                <a:path w="58420" h="34289">
                  <a:moveTo>
                    <a:pt x="33685" y="19932"/>
                  </a:moveTo>
                  <a:lnTo>
                    <a:pt x="34747" y="21462"/>
                  </a:lnTo>
                  <a:lnTo>
                    <a:pt x="35318" y="22605"/>
                  </a:lnTo>
                  <a:lnTo>
                    <a:pt x="36080" y="22351"/>
                  </a:lnTo>
                  <a:lnTo>
                    <a:pt x="36091" y="21970"/>
                  </a:lnTo>
                  <a:lnTo>
                    <a:pt x="35432" y="21970"/>
                  </a:lnTo>
                  <a:lnTo>
                    <a:pt x="34632" y="21081"/>
                  </a:lnTo>
                  <a:lnTo>
                    <a:pt x="34546" y="20557"/>
                  </a:lnTo>
                  <a:lnTo>
                    <a:pt x="33685" y="19932"/>
                  </a:lnTo>
                  <a:close/>
                </a:path>
                <a:path w="58420" h="34289">
                  <a:moveTo>
                    <a:pt x="53162" y="21970"/>
                  </a:moveTo>
                  <a:lnTo>
                    <a:pt x="50977" y="22224"/>
                  </a:lnTo>
                  <a:lnTo>
                    <a:pt x="49771" y="22605"/>
                  </a:lnTo>
                  <a:lnTo>
                    <a:pt x="53318" y="22605"/>
                  </a:lnTo>
                  <a:lnTo>
                    <a:pt x="53162" y="21970"/>
                  </a:lnTo>
                  <a:close/>
                </a:path>
                <a:path w="58420" h="34289">
                  <a:moveTo>
                    <a:pt x="16243" y="18287"/>
                  </a:moveTo>
                  <a:lnTo>
                    <a:pt x="10502" y="18287"/>
                  </a:lnTo>
                  <a:lnTo>
                    <a:pt x="10782" y="19557"/>
                  </a:lnTo>
                  <a:lnTo>
                    <a:pt x="10907" y="20310"/>
                  </a:lnTo>
                  <a:lnTo>
                    <a:pt x="10782" y="21335"/>
                  </a:lnTo>
                  <a:lnTo>
                    <a:pt x="12052" y="22351"/>
                  </a:lnTo>
                  <a:lnTo>
                    <a:pt x="13025" y="22351"/>
                  </a:lnTo>
                  <a:lnTo>
                    <a:pt x="12652" y="20108"/>
                  </a:lnTo>
                  <a:lnTo>
                    <a:pt x="12703" y="19811"/>
                  </a:lnTo>
                  <a:lnTo>
                    <a:pt x="13576" y="18414"/>
                  </a:lnTo>
                  <a:lnTo>
                    <a:pt x="16155" y="18414"/>
                  </a:lnTo>
                  <a:lnTo>
                    <a:pt x="16243" y="18287"/>
                  </a:lnTo>
                  <a:close/>
                </a:path>
                <a:path w="58420" h="34289">
                  <a:moveTo>
                    <a:pt x="41167" y="22224"/>
                  </a:moveTo>
                  <a:lnTo>
                    <a:pt x="40893" y="22224"/>
                  </a:lnTo>
                  <a:lnTo>
                    <a:pt x="41186" y="22351"/>
                  </a:lnTo>
                  <a:lnTo>
                    <a:pt x="41167" y="22224"/>
                  </a:lnTo>
                  <a:close/>
                </a:path>
                <a:path w="58420" h="34289">
                  <a:moveTo>
                    <a:pt x="10236" y="19176"/>
                  </a:moveTo>
                  <a:lnTo>
                    <a:pt x="8686" y="19176"/>
                  </a:lnTo>
                  <a:lnTo>
                    <a:pt x="8583" y="20954"/>
                  </a:lnTo>
                  <a:lnTo>
                    <a:pt x="9334" y="21716"/>
                  </a:lnTo>
                  <a:lnTo>
                    <a:pt x="9753" y="22097"/>
                  </a:lnTo>
                  <a:lnTo>
                    <a:pt x="10479" y="22097"/>
                  </a:lnTo>
                  <a:lnTo>
                    <a:pt x="10036" y="20557"/>
                  </a:lnTo>
                  <a:lnTo>
                    <a:pt x="10161" y="19426"/>
                  </a:lnTo>
                  <a:lnTo>
                    <a:pt x="10236" y="19176"/>
                  </a:lnTo>
                  <a:close/>
                </a:path>
                <a:path w="58420" h="34289">
                  <a:moveTo>
                    <a:pt x="35521" y="19303"/>
                  </a:moveTo>
                  <a:lnTo>
                    <a:pt x="35672" y="20319"/>
                  </a:lnTo>
                  <a:lnTo>
                    <a:pt x="35411" y="20827"/>
                  </a:lnTo>
                  <a:lnTo>
                    <a:pt x="35312" y="21140"/>
                  </a:lnTo>
                  <a:lnTo>
                    <a:pt x="35699" y="21843"/>
                  </a:lnTo>
                  <a:lnTo>
                    <a:pt x="35432" y="21970"/>
                  </a:lnTo>
                  <a:lnTo>
                    <a:pt x="36091" y="21970"/>
                  </a:lnTo>
                  <a:lnTo>
                    <a:pt x="36207" y="19684"/>
                  </a:lnTo>
                  <a:lnTo>
                    <a:pt x="35521" y="19303"/>
                  </a:lnTo>
                  <a:close/>
                </a:path>
                <a:path w="58420" h="34289">
                  <a:moveTo>
                    <a:pt x="29406" y="19684"/>
                  </a:moveTo>
                  <a:lnTo>
                    <a:pt x="29006" y="19684"/>
                  </a:lnTo>
                  <a:lnTo>
                    <a:pt x="29089" y="20180"/>
                  </a:lnTo>
                  <a:lnTo>
                    <a:pt x="29209" y="20319"/>
                  </a:lnTo>
                  <a:lnTo>
                    <a:pt x="30683" y="20954"/>
                  </a:lnTo>
                  <a:lnTo>
                    <a:pt x="30887" y="21140"/>
                  </a:lnTo>
                  <a:lnTo>
                    <a:pt x="32597" y="21182"/>
                  </a:lnTo>
                  <a:lnTo>
                    <a:pt x="32222" y="20557"/>
                  </a:lnTo>
                  <a:lnTo>
                    <a:pt x="31434" y="20197"/>
                  </a:lnTo>
                  <a:lnTo>
                    <a:pt x="29400" y="19811"/>
                  </a:lnTo>
                  <a:lnTo>
                    <a:pt x="29406" y="19684"/>
                  </a:lnTo>
                  <a:close/>
                </a:path>
                <a:path w="58420" h="34289">
                  <a:moveTo>
                    <a:pt x="28886" y="20180"/>
                  </a:moveTo>
                  <a:lnTo>
                    <a:pt x="28668" y="21086"/>
                  </a:lnTo>
                  <a:lnTo>
                    <a:pt x="29151" y="21098"/>
                  </a:lnTo>
                  <a:lnTo>
                    <a:pt x="29105" y="20274"/>
                  </a:lnTo>
                  <a:lnTo>
                    <a:pt x="28886" y="20180"/>
                  </a:lnTo>
                  <a:close/>
                </a:path>
                <a:path w="58420" h="34289">
                  <a:moveTo>
                    <a:pt x="21684" y="20700"/>
                  </a:moveTo>
                  <a:lnTo>
                    <a:pt x="21018" y="20700"/>
                  </a:lnTo>
                  <a:lnTo>
                    <a:pt x="21666" y="20954"/>
                  </a:lnTo>
                  <a:lnTo>
                    <a:pt x="21684" y="20700"/>
                  </a:lnTo>
                  <a:close/>
                </a:path>
                <a:path w="58420" h="34289">
                  <a:moveTo>
                    <a:pt x="34455" y="18668"/>
                  </a:moveTo>
                  <a:lnTo>
                    <a:pt x="34353" y="20065"/>
                  </a:lnTo>
                  <a:lnTo>
                    <a:pt x="34709" y="20446"/>
                  </a:lnTo>
                  <a:lnTo>
                    <a:pt x="34874" y="20319"/>
                  </a:lnTo>
                  <a:lnTo>
                    <a:pt x="35344" y="19176"/>
                  </a:lnTo>
                  <a:lnTo>
                    <a:pt x="34455" y="18668"/>
                  </a:lnTo>
                  <a:close/>
                </a:path>
                <a:path w="58420" h="34289">
                  <a:moveTo>
                    <a:pt x="29336" y="17398"/>
                  </a:moveTo>
                  <a:lnTo>
                    <a:pt x="28720" y="20108"/>
                  </a:lnTo>
                  <a:lnTo>
                    <a:pt x="28886" y="20180"/>
                  </a:lnTo>
                  <a:lnTo>
                    <a:pt x="29006" y="19684"/>
                  </a:lnTo>
                  <a:lnTo>
                    <a:pt x="29406" y="19684"/>
                  </a:lnTo>
                  <a:lnTo>
                    <a:pt x="29476" y="18160"/>
                  </a:lnTo>
                  <a:lnTo>
                    <a:pt x="29832" y="18160"/>
                  </a:lnTo>
                  <a:lnTo>
                    <a:pt x="29336" y="17398"/>
                  </a:lnTo>
                  <a:close/>
                </a:path>
                <a:path w="58420" h="34289">
                  <a:moveTo>
                    <a:pt x="43281" y="19684"/>
                  </a:moveTo>
                  <a:lnTo>
                    <a:pt x="42925" y="20065"/>
                  </a:lnTo>
                  <a:lnTo>
                    <a:pt x="43288" y="20065"/>
                  </a:lnTo>
                  <a:lnTo>
                    <a:pt x="43281" y="19684"/>
                  </a:lnTo>
                  <a:close/>
                </a:path>
                <a:path w="58420" h="34289">
                  <a:moveTo>
                    <a:pt x="8178" y="18033"/>
                  </a:moveTo>
                  <a:lnTo>
                    <a:pt x="6718" y="18033"/>
                  </a:lnTo>
                  <a:lnTo>
                    <a:pt x="6476" y="19938"/>
                  </a:lnTo>
                  <a:lnTo>
                    <a:pt x="8178" y="18033"/>
                  </a:lnTo>
                  <a:close/>
                </a:path>
                <a:path w="58420" h="34289">
                  <a:moveTo>
                    <a:pt x="32741" y="19247"/>
                  </a:moveTo>
                  <a:lnTo>
                    <a:pt x="33685" y="19932"/>
                  </a:lnTo>
                  <a:lnTo>
                    <a:pt x="33323" y="19426"/>
                  </a:lnTo>
                  <a:lnTo>
                    <a:pt x="32741" y="19247"/>
                  </a:lnTo>
                  <a:close/>
                </a:path>
                <a:path w="58420" h="34289">
                  <a:moveTo>
                    <a:pt x="33388" y="18033"/>
                  </a:moveTo>
                  <a:lnTo>
                    <a:pt x="33248" y="19176"/>
                  </a:lnTo>
                  <a:lnTo>
                    <a:pt x="33344" y="19441"/>
                  </a:lnTo>
                  <a:lnTo>
                    <a:pt x="33566" y="19557"/>
                  </a:lnTo>
                  <a:lnTo>
                    <a:pt x="33724" y="19426"/>
                  </a:lnTo>
                  <a:lnTo>
                    <a:pt x="33527" y="19303"/>
                  </a:lnTo>
                  <a:lnTo>
                    <a:pt x="33388" y="18033"/>
                  </a:lnTo>
                  <a:close/>
                </a:path>
                <a:path w="58420" h="34289">
                  <a:moveTo>
                    <a:pt x="33832" y="19303"/>
                  </a:moveTo>
                  <a:lnTo>
                    <a:pt x="33731" y="19430"/>
                  </a:lnTo>
                  <a:lnTo>
                    <a:pt x="33832" y="19303"/>
                  </a:lnTo>
                  <a:close/>
                </a:path>
                <a:path w="58420" h="34289">
                  <a:moveTo>
                    <a:pt x="39598" y="12318"/>
                  </a:moveTo>
                  <a:lnTo>
                    <a:pt x="39408" y="12318"/>
                  </a:lnTo>
                  <a:lnTo>
                    <a:pt x="38922" y="14223"/>
                  </a:lnTo>
                  <a:lnTo>
                    <a:pt x="38816" y="15620"/>
                  </a:lnTo>
                  <a:lnTo>
                    <a:pt x="38941" y="17144"/>
                  </a:lnTo>
                  <a:lnTo>
                    <a:pt x="39192" y="19430"/>
                  </a:lnTo>
                  <a:lnTo>
                    <a:pt x="40280" y="19430"/>
                  </a:lnTo>
                  <a:lnTo>
                    <a:pt x="39750" y="19303"/>
                  </a:lnTo>
                  <a:lnTo>
                    <a:pt x="40591" y="19303"/>
                  </a:lnTo>
                  <a:lnTo>
                    <a:pt x="39342" y="18033"/>
                  </a:lnTo>
                  <a:lnTo>
                    <a:pt x="39447" y="16890"/>
                  </a:lnTo>
                  <a:lnTo>
                    <a:pt x="40253" y="13334"/>
                  </a:lnTo>
                  <a:lnTo>
                    <a:pt x="39839" y="13334"/>
                  </a:lnTo>
                  <a:lnTo>
                    <a:pt x="39630" y="12953"/>
                  </a:lnTo>
                  <a:lnTo>
                    <a:pt x="39598" y="12318"/>
                  </a:lnTo>
                  <a:close/>
                </a:path>
                <a:path w="58420" h="34289">
                  <a:moveTo>
                    <a:pt x="40591" y="19303"/>
                  </a:moveTo>
                  <a:lnTo>
                    <a:pt x="40106" y="19303"/>
                  </a:lnTo>
                  <a:lnTo>
                    <a:pt x="40716" y="19430"/>
                  </a:lnTo>
                  <a:lnTo>
                    <a:pt x="40591" y="19303"/>
                  </a:lnTo>
                  <a:close/>
                </a:path>
                <a:path w="58420" h="34289">
                  <a:moveTo>
                    <a:pt x="36203" y="17779"/>
                  </a:moveTo>
                  <a:lnTo>
                    <a:pt x="34505" y="17779"/>
                  </a:lnTo>
                  <a:lnTo>
                    <a:pt x="34505" y="18033"/>
                  </a:lnTo>
                  <a:lnTo>
                    <a:pt x="35090" y="18414"/>
                  </a:lnTo>
                  <a:lnTo>
                    <a:pt x="35661" y="18922"/>
                  </a:lnTo>
                  <a:lnTo>
                    <a:pt x="36220" y="19303"/>
                  </a:lnTo>
                  <a:lnTo>
                    <a:pt x="36203" y="17779"/>
                  </a:lnTo>
                  <a:close/>
                </a:path>
                <a:path w="58420" h="34289">
                  <a:moveTo>
                    <a:pt x="30479" y="17271"/>
                  </a:moveTo>
                  <a:lnTo>
                    <a:pt x="29883" y="17271"/>
                  </a:lnTo>
                  <a:lnTo>
                    <a:pt x="30860" y="18668"/>
                  </a:lnTo>
                  <a:lnTo>
                    <a:pt x="32741" y="19247"/>
                  </a:lnTo>
                  <a:lnTo>
                    <a:pt x="30352" y="17525"/>
                  </a:lnTo>
                  <a:lnTo>
                    <a:pt x="30479" y="17271"/>
                  </a:lnTo>
                  <a:close/>
                </a:path>
                <a:path w="58420" h="34289">
                  <a:moveTo>
                    <a:pt x="6476" y="14350"/>
                  </a:moveTo>
                  <a:lnTo>
                    <a:pt x="3543" y="14350"/>
                  </a:lnTo>
                  <a:lnTo>
                    <a:pt x="2641" y="15620"/>
                  </a:lnTo>
                  <a:lnTo>
                    <a:pt x="2933" y="15874"/>
                  </a:lnTo>
                  <a:lnTo>
                    <a:pt x="3378" y="16509"/>
                  </a:lnTo>
                  <a:lnTo>
                    <a:pt x="3708" y="16763"/>
                  </a:lnTo>
                  <a:lnTo>
                    <a:pt x="3962" y="18287"/>
                  </a:lnTo>
                  <a:lnTo>
                    <a:pt x="5575" y="19176"/>
                  </a:lnTo>
                  <a:lnTo>
                    <a:pt x="6718" y="18033"/>
                  </a:lnTo>
                  <a:lnTo>
                    <a:pt x="8178" y="18033"/>
                  </a:lnTo>
                  <a:lnTo>
                    <a:pt x="8619" y="17525"/>
                  </a:lnTo>
                  <a:lnTo>
                    <a:pt x="7061" y="17525"/>
                  </a:lnTo>
                  <a:lnTo>
                    <a:pt x="6591" y="16382"/>
                  </a:lnTo>
                  <a:lnTo>
                    <a:pt x="4927" y="16128"/>
                  </a:lnTo>
                  <a:lnTo>
                    <a:pt x="3695" y="16001"/>
                  </a:lnTo>
                  <a:lnTo>
                    <a:pt x="5359" y="15366"/>
                  </a:lnTo>
                  <a:lnTo>
                    <a:pt x="7678" y="15366"/>
                  </a:lnTo>
                  <a:lnTo>
                    <a:pt x="7373" y="15118"/>
                  </a:lnTo>
                  <a:lnTo>
                    <a:pt x="6032" y="14858"/>
                  </a:lnTo>
                  <a:lnTo>
                    <a:pt x="5029" y="14858"/>
                  </a:lnTo>
                  <a:lnTo>
                    <a:pt x="6476" y="14350"/>
                  </a:lnTo>
                  <a:close/>
                </a:path>
                <a:path w="58420" h="34289">
                  <a:moveTo>
                    <a:pt x="32613" y="17652"/>
                  </a:moveTo>
                  <a:lnTo>
                    <a:pt x="32410" y="17652"/>
                  </a:lnTo>
                  <a:lnTo>
                    <a:pt x="32334" y="17906"/>
                  </a:lnTo>
                  <a:lnTo>
                    <a:pt x="32245" y="18541"/>
                  </a:lnTo>
                  <a:lnTo>
                    <a:pt x="32575" y="18795"/>
                  </a:lnTo>
                  <a:lnTo>
                    <a:pt x="32905" y="18033"/>
                  </a:lnTo>
                  <a:lnTo>
                    <a:pt x="32613" y="17652"/>
                  </a:lnTo>
                  <a:close/>
                </a:path>
                <a:path w="58420" h="34289">
                  <a:moveTo>
                    <a:pt x="46806" y="17460"/>
                  </a:moveTo>
                  <a:lnTo>
                    <a:pt x="46608" y="18160"/>
                  </a:lnTo>
                  <a:lnTo>
                    <a:pt x="46977" y="18541"/>
                  </a:lnTo>
                  <a:lnTo>
                    <a:pt x="46806" y="17460"/>
                  </a:lnTo>
                  <a:close/>
                </a:path>
                <a:path w="58420" h="34289">
                  <a:moveTo>
                    <a:pt x="32943" y="18033"/>
                  </a:moveTo>
                  <a:lnTo>
                    <a:pt x="32854" y="18160"/>
                  </a:lnTo>
                  <a:lnTo>
                    <a:pt x="32943" y="18033"/>
                  </a:lnTo>
                  <a:close/>
                </a:path>
                <a:path w="58420" h="34289">
                  <a:moveTo>
                    <a:pt x="31343" y="17271"/>
                  </a:moveTo>
                  <a:lnTo>
                    <a:pt x="31356" y="17779"/>
                  </a:lnTo>
                  <a:lnTo>
                    <a:pt x="31661" y="18033"/>
                  </a:lnTo>
                  <a:lnTo>
                    <a:pt x="32042" y="17525"/>
                  </a:lnTo>
                  <a:lnTo>
                    <a:pt x="31572" y="17398"/>
                  </a:lnTo>
                  <a:lnTo>
                    <a:pt x="31343" y="17271"/>
                  </a:lnTo>
                  <a:close/>
                </a:path>
                <a:path w="58420" h="34289">
                  <a:moveTo>
                    <a:pt x="39594" y="6018"/>
                  </a:moveTo>
                  <a:lnTo>
                    <a:pt x="38175" y="6254"/>
                  </a:lnTo>
                  <a:lnTo>
                    <a:pt x="36661" y="6814"/>
                  </a:lnTo>
                  <a:lnTo>
                    <a:pt x="33616" y="12445"/>
                  </a:lnTo>
                  <a:lnTo>
                    <a:pt x="33294" y="13969"/>
                  </a:lnTo>
                  <a:lnTo>
                    <a:pt x="32905" y="15118"/>
                  </a:lnTo>
                  <a:lnTo>
                    <a:pt x="32778" y="15620"/>
                  </a:lnTo>
                  <a:lnTo>
                    <a:pt x="33489" y="16001"/>
                  </a:lnTo>
                  <a:lnTo>
                    <a:pt x="34076" y="16626"/>
                  </a:lnTo>
                  <a:lnTo>
                    <a:pt x="34239" y="17906"/>
                  </a:lnTo>
                  <a:lnTo>
                    <a:pt x="34429" y="18033"/>
                  </a:lnTo>
                  <a:lnTo>
                    <a:pt x="34505" y="17779"/>
                  </a:lnTo>
                  <a:lnTo>
                    <a:pt x="36203" y="17779"/>
                  </a:lnTo>
                  <a:lnTo>
                    <a:pt x="36117" y="17460"/>
                  </a:lnTo>
                  <a:lnTo>
                    <a:pt x="35585" y="17017"/>
                  </a:lnTo>
                  <a:lnTo>
                    <a:pt x="35966" y="16763"/>
                  </a:lnTo>
                  <a:lnTo>
                    <a:pt x="36182" y="16636"/>
                  </a:lnTo>
                  <a:lnTo>
                    <a:pt x="36182" y="16382"/>
                  </a:lnTo>
                  <a:lnTo>
                    <a:pt x="35191" y="15620"/>
                  </a:lnTo>
                  <a:lnTo>
                    <a:pt x="35318" y="15493"/>
                  </a:lnTo>
                  <a:lnTo>
                    <a:pt x="36296" y="14858"/>
                  </a:lnTo>
                  <a:lnTo>
                    <a:pt x="35767" y="14223"/>
                  </a:lnTo>
                  <a:lnTo>
                    <a:pt x="35729" y="14073"/>
                  </a:lnTo>
                  <a:lnTo>
                    <a:pt x="36410" y="13842"/>
                  </a:lnTo>
                  <a:lnTo>
                    <a:pt x="36550" y="13842"/>
                  </a:lnTo>
                  <a:lnTo>
                    <a:pt x="36453" y="13461"/>
                  </a:lnTo>
                  <a:lnTo>
                    <a:pt x="36292" y="13207"/>
                  </a:lnTo>
                  <a:lnTo>
                    <a:pt x="36233" y="12953"/>
                  </a:lnTo>
                  <a:lnTo>
                    <a:pt x="37045" y="12699"/>
                  </a:lnTo>
                  <a:lnTo>
                    <a:pt x="36934" y="12064"/>
                  </a:lnTo>
                  <a:lnTo>
                    <a:pt x="35344" y="12064"/>
                  </a:lnTo>
                  <a:lnTo>
                    <a:pt x="35801" y="10540"/>
                  </a:lnTo>
                  <a:lnTo>
                    <a:pt x="37553" y="6730"/>
                  </a:lnTo>
                  <a:lnTo>
                    <a:pt x="39594" y="6018"/>
                  </a:lnTo>
                  <a:close/>
                </a:path>
                <a:path w="58420" h="34289">
                  <a:moveTo>
                    <a:pt x="46644" y="15620"/>
                  </a:moveTo>
                  <a:lnTo>
                    <a:pt x="45986" y="15620"/>
                  </a:lnTo>
                  <a:lnTo>
                    <a:pt x="46113" y="16763"/>
                  </a:lnTo>
                  <a:lnTo>
                    <a:pt x="45758" y="16763"/>
                  </a:lnTo>
                  <a:lnTo>
                    <a:pt x="45986" y="17652"/>
                  </a:lnTo>
                  <a:lnTo>
                    <a:pt x="46532" y="18033"/>
                  </a:lnTo>
                  <a:lnTo>
                    <a:pt x="46298" y="16509"/>
                  </a:lnTo>
                  <a:lnTo>
                    <a:pt x="46400" y="16128"/>
                  </a:lnTo>
                  <a:lnTo>
                    <a:pt x="46644" y="15620"/>
                  </a:lnTo>
                  <a:close/>
                </a:path>
                <a:path w="58420" h="34289">
                  <a:moveTo>
                    <a:pt x="46568" y="9651"/>
                  </a:moveTo>
                  <a:lnTo>
                    <a:pt x="39014" y="9651"/>
                  </a:lnTo>
                  <a:lnTo>
                    <a:pt x="39344" y="10286"/>
                  </a:lnTo>
                  <a:lnTo>
                    <a:pt x="41351" y="11302"/>
                  </a:lnTo>
                  <a:lnTo>
                    <a:pt x="40729" y="13334"/>
                  </a:lnTo>
                  <a:lnTo>
                    <a:pt x="40491" y="15104"/>
                  </a:lnTo>
                  <a:lnTo>
                    <a:pt x="40378" y="17017"/>
                  </a:lnTo>
                  <a:lnTo>
                    <a:pt x="40500" y="17779"/>
                  </a:lnTo>
                  <a:lnTo>
                    <a:pt x="40690" y="17652"/>
                  </a:lnTo>
                  <a:lnTo>
                    <a:pt x="41795" y="16636"/>
                  </a:lnTo>
                  <a:lnTo>
                    <a:pt x="45364" y="16636"/>
                  </a:lnTo>
                  <a:lnTo>
                    <a:pt x="45618" y="16001"/>
                  </a:lnTo>
                  <a:lnTo>
                    <a:pt x="45986" y="15620"/>
                  </a:lnTo>
                  <a:lnTo>
                    <a:pt x="46644" y="15620"/>
                  </a:lnTo>
                  <a:lnTo>
                    <a:pt x="46892" y="15112"/>
                  </a:lnTo>
                  <a:lnTo>
                    <a:pt x="49136" y="14731"/>
                  </a:lnTo>
                  <a:lnTo>
                    <a:pt x="52923" y="14731"/>
                  </a:lnTo>
                  <a:lnTo>
                    <a:pt x="46769" y="9770"/>
                  </a:lnTo>
                  <a:lnTo>
                    <a:pt x="46568" y="9651"/>
                  </a:lnTo>
                  <a:close/>
                </a:path>
                <a:path w="58420" h="34289">
                  <a:moveTo>
                    <a:pt x="7678" y="15366"/>
                  </a:moveTo>
                  <a:lnTo>
                    <a:pt x="5359" y="15366"/>
                  </a:lnTo>
                  <a:lnTo>
                    <a:pt x="7099" y="16255"/>
                  </a:lnTo>
                  <a:lnTo>
                    <a:pt x="7061" y="17525"/>
                  </a:lnTo>
                  <a:lnTo>
                    <a:pt x="8619" y="17525"/>
                  </a:lnTo>
                  <a:lnTo>
                    <a:pt x="8839" y="17271"/>
                  </a:lnTo>
                  <a:lnTo>
                    <a:pt x="9675" y="16001"/>
                  </a:lnTo>
                  <a:lnTo>
                    <a:pt x="8458" y="16001"/>
                  </a:lnTo>
                  <a:lnTo>
                    <a:pt x="7678" y="15366"/>
                  </a:lnTo>
                  <a:close/>
                </a:path>
                <a:path w="58420" h="34289">
                  <a:moveTo>
                    <a:pt x="16810" y="13877"/>
                  </a:moveTo>
                  <a:lnTo>
                    <a:pt x="12596" y="14073"/>
                  </a:lnTo>
                  <a:lnTo>
                    <a:pt x="11949" y="14325"/>
                  </a:lnTo>
                  <a:lnTo>
                    <a:pt x="10223" y="16890"/>
                  </a:lnTo>
                  <a:lnTo>
                    <a:pt x="10172" y="17144"/>
                  </a:lnTo>
                  <a:lnTo>
                    <a:pt x="9893" y="17525"/>
                  </a:lnTo>
                  <a:lnTo>
                    <a:pt x="17551" y="17525"/>
                  </a:lnTo>
                  <a:lnTo>
                    <a:pt x="17451" y="16255"/>
                  </a:lnTo>
                  <a:lnTo>
                    <a:pt x="16810" y="13877"/>
                  </a:lnTo>
                  <a:close/>
                </a:path>
                <a:path w="58420" h="34289">
                  <a:moveTo>
                    <a:pt x="29413" y="13334"/>
                  </a:moveTo>
                  <a:lnTo>
                    <a:pt x="27533" y="13715"/>
                  </a:lnTo>
                  <a:lnTo>
                    <a:pt x="26161" y="15366"/>
                  </a:lnTo>
                  <a:lnTo>
                    <a:pt x="25349" y="17144"/>
                  </a:lnTo>
                  <a:lnTo>
                    <a:pt x="25234" y="17525"/>
                  </a:lnTo>
                  <a:lnTo>
                    <a:pt x="28949" y="17525"/>
                  </a:lnTo>
                  <a:lnTo>
                    <a:pt x="29164" y="17144"/>
                  </a:lnTo>
                  <a:lnTo>
                    <a:pt x="29197" y="16890"/>
                  </a:lnTo>
                  <a:lnTo>
                    <a:pt x="29400" y="16636"/>
                  </a:lnTo>
                  <a:lnTo>
                    <a:pt x="30911" y="16636"/>
                  </a:lnTo>
                  <a:lnTo>
                    <a:pt x="31089" y="16382"/>
                  </a:lnTo>
                  <a:lnTo>
                    <a:pt x="28232" y="16382"/>
                  </a:lnTo>
                  <a:lnTo>
                    <a:pt x="29413" y="13334"/>
                  </a:lnTo>
                  <a:close/>
                </a:path>
                <a:path w="58420" h="34289">
                  <a:moveTo>
                    <a:pt x="46949" y="16950"/>
                  </a:moveTo>
                  <a:lnTo>
                    <a:pt x="46735" y="17017"/>
                  </a:lnTo>
                  <a:lnTo>
                    <a:pt x="46806" y="17460"/>
                  </a:lnTo>
                  <a:lnTo>
                    <a:pt x="46949" y="16950"/>
                  </a:lnTo>
                  <a:close/>
                </a:path>
                <a:path w="58420" h="34289">
                  <a:moveTo>
                    <a:pt x="32814" y="16509"/>
                  </a:moveTo>
                  <a:lnTo>
                    <a:pt x="32511" y="16509"/>
                  </a:lnTo>
                  <a:lnTo>
                    <a:pt x="32524" y="17044"/>
                  </a:lnTo>
                  <a:lnTo>
                    <a:pt x="33197" y="17398"/>
                  </a:lnTo>
                  <a:lnTo>
                    <a:pt x="32814" y="16509"/>
                  </a:lnTo>
                  <a:close/>
                </a:path>
                <a:path w="58420" h="34289">
                  <a:moveTo>
                    <a:pt x="45364" y="16636"/>
                  </a:moveTo>
                  <a:lnTo>
                    <a:pt x="41795" y="16636"/>
                  </a:lnTo>
                  <a:lnTo>
                    <a:pt x="43992" y="16763"/>
                  </a:lnTo>
                  <a:lnTo>
                    <a:pt x="45516" y="17398"/>
                  </a:lnTo>
                  <a:lnTo>
                    <a:pt x="45313" y="17144"/>
                  </a:lnTo>
                  <a:lnTo>
                    <a:pt x="45364" y="16636"/>
                  </a:lnTo>
                  <a:close/>
                </a:path>
                <a:path w="58420" h="34289">
                  <a:moveTo>
                    <a:pt x="18649" y="13842"/>
                  </a:moveTo>
                  <a:lnTo>
                    <a:pt x="17551" y="13842"/>
                  </a:lnTo>
                  <a:lnTo>
                    <a:pt x="17588" y="16763"/>
                  </a:lnTo>
                  <a:lnTo>
                    <a:pt x="17691" y="17144"/>
                  </a:lnTo>
                  <a:lnTo>
                    <a:pt x="18224" y="14477"/>
                  </a:lnTo>
                  <a:lnTo>
                    <a:pt x="18649" y="13842"/>
                  </a:lnTo>
                  <a:close/>
                </a:path>
                <a:path w="58420" h="34289">
                  <a:moveTo>
                    <a:pt x="32649" y="16128"/>
                  </a:moveTo>
                  <a:lnTo>
                    <a:pt x="31267" y="16128"/>
                  </a:lnTo>
                  <a:lnTo>
                    <a:pt x="31330" y="16763"/>
                  </a:lnTo>
                  <a:lnTo>
                    <a:pt x="31965" y="16890"/>
                  </a:lnTo>
                  <a:lnTo>
                    <a:pt x="32270" y="17017"/>
                  </a:lnTo>
                  <a:lnTo>
                    <a:pt x="32511" y="16509"/>
                  </a:lnTo>
                  <a:lnTo>
                    <a:pt x="32814" y="16509"/>
                  </a:lnTo>
                  <a:lnTo>
                    <a:pt x="32649" y="16128"/>
                  </a:lnTo>
                  <a:close/>
                </a:path>
                <a:path w="58420" h="34289">
                  <a:moveTo>
                    <a:pt x="52923" y="14731"/>
                  </a:moveTo>
                  <a:lnTo>
                    <a:pt x="49187" y="14731"/>
                  </a:lnTo>
                  <a:lnTo>
                    <a:pt x="49542" y="14858"/>
                  </a:lnTo>
                  <a:lnTo>
                    <a:pt x="47256" y="15620"/>
                  </a:lnTo>
                  <a:lnTo>
                    <a:pt x="47199" y="16001"/>
                  </a:lnTo>
                  <a:lnTo>
                    <a:pt x="46949" y="16950"/>
                  </a:lnTo>
                  <a:lnTo>
                    <a:pt x="48742" y="16382"/>
                  </a:lnTo>
                  <a:lnTo>
                    <a:pt x="54183" y="16382"/>
                  </a:lnTo>
                  <a:lnTo>
                    <a:pt x="54025" y="15620"/>
                  </a:lnTo>
                  <a:lnTo>
                    <a:pt x="52923" y="14731"/>
                  </a:lnTo>
                  <a:close/>
                </a:path>
                <a:path w="58420" h="34289">
                  <a:moveTo>
                    <a:pt x="30911" y="16636"/>
                  </a:moveTo>
                  <a:lnTo>
                    <a:pt x="30251" y="16636"/>
                  </a:lnTo>
                  <a:lnTo>
                    <a:pt x="30822" y="16763"/>
                  </a:lnTo>
                  <a:close/>
                </a:path>
                <a:path w="58420" h="34289">
                  <a:moveTo>
                    <a:pt x="25514" y="16509"/>
                  </a:moveTo>
                  <a:lnTo>
                    <a:pt x="25450" y="16636"/>
                  </a:lnTo>
                  <a:lnTo>
                    <a:pt x="25514" y="16509"/>
                  </a:lnTo>
                  <a:close/>
                </a:path>
                <a:path w="58420" h="34289">
                  <a:moveTo>
                    <a:pt x="26575" y="13207"/>
                  </a:moveTo>
                  <a:lnTo>
                    <a:pt x="20053" y="13207"/>
                  </a:lnTo>
                  <a:lnTo>
                    <a:pt x="25577" y="13334"/>
                  </a:lnTo>
                  <a:lnTo>
                    <a:pt x="25463" y="16509"/>
                  </a:lnTo>
                  <a:lnTo>
                    <a:pt x="26575" y="13207"/>
                  </a:lnTo>
                  <a:close/>
                </a:path>
                <a:path w="58420" h="34289">
                  <a:moveTo>
                    <a:pt x="31822" y="15104"/>
                  </a:moveTo>
                  <a:lnTo>
                    <a:pt x="28232" y="16382"/>
                  </a:lnTo>
                  <a:lnTo>
                    <a:pt x="31089" y="16382"/>
                  </a:lnTo>
                  <a:lnTo>
                    <a:pt x="31267" y="16128"/>
                  </a:lnTo>
                  <a:lnTo>
                    <a:pt x="32649" y="16128"/>
                  </a:lnTo>
                  <a:lnTo>
                    <a:pt x="32313" y="15350"/>
                  </a:lnTo>
                  <a:lnTo>
                    <a:pt x="31822" y="15104"/>
                  </a:lnTo>
                  <a:close/>
                </a:path>
                <a:path w="58420" h="34289">
                  <a:moveTo>
                    <a:pt x="30035" y="2031"/>
                  </a:moveTo>
                  <a:lnTo>
                    <a:pt x="26936" y="2539"/>
                  </a:lnTo>
                  <a:lnTo>
                    <a:pt x="24307" y="3428"/>
                  </a:lnTo>
                  <a:lnTo>
                    <a:pt x="21755" y="4571"/>
                  </a:lnTo>
                  <a:lnTo>
                    <a:pt x="17818" y="7619"/>
                  </a:lnTo>
                  <a:lnTo>
                    <a:pt x="11125" y="11937"/>
                  </a:lnTo>
                  <a:lnTo>
                    <a:pt x="10363" y="16255"/>
                  </a:lnTo>
                  <a:lnTo>
                    <a:pt x="11556" y="14477"/>
                  </a:lnTo>
                  <a:lnTo>
                    <a:pt x="11949" y="14325"/>
                  </a:lnTo>
                  <a:lnTo>
                    <a:pt x="12103" y="14096"/>
                  </a:lnTo>
                  <a:lnTo>
                    <a:pt x="12596" y="14073"/>
                  </a:lnTo>
                  <a:lnTo>
                    <a:pt x="16459" y="12572"/>
                  </a:lnTo>
                  <a:lnTo>
                    <a:pt x="19499" y="12572"/>
                  </a:lnTo>
                  <a:lnTo>
                    <a:pt x="21793" y="9143"/>
                  </a:lnTo>
                  <a:lnTo>
                    <a:pt x="24879" y="5587"/>
                  </a:lnTo>
                  <a:lnTo>
                    <a:pt x="27914" y="3301"/>
                  </a:lnTo>
                  <a:lnTo>
                    <a:pt x="30035" y="2031"/>
                  </a:lnTo>
                  <a:close/>
                </a:path>
                <a:path w="58420" h="34289">
                  <a:moveTo>
                    <a:pt x="35940" y="1396"/>
                  </a:moveTo>
                  <a:lnTo>
                    <a:pt x="32143" y="1650"/>
                  </a:lnTo>
                  <a:lnTo>
                    <a:pt x="30492" y="1904"/>
                  </a:lnTo>
                  <a:lnTo>
                    <a:pt x="27317" y="4952"/>
                  </a:lnTo>
                  <a:lnTo>
                    <a:pt x="25914" y="4952"/>
                  </a:lnTo>
                  <a:lnTo>
                    <a:pt x="19405" y="13461"/>
                  </a:lnTo>
                  <a:lnTo>
                    <a:pt x="18224" y="16128"/>
                  </a:lnTo>
                  <a:lnTo>
                    <a:pt x="20053" y="13207"/>
                  </a:lnTo>
                  <a:lnTo>
                    <a:pt x="26575" y="13207"/>
                  </a:lnTo>
                  <a:lnTo>
                    <a:pt x="27558" y="10286"/>
                  </a:lnTo>
                  <a:lnTo>
                    <a:pt x="31330" y="5841"/>
                  </a:lnTo>
                  <a:lnTo>
                    <a:pt x="32252" y="4952"/>
                  </a:lnTo>
                  <a:lnTo>
                    <a:pt x="27317" y="4952"/>
                  </a:lnTo>
                  <a:lnTo>
                    <a:pt x="26009" y="4825"/>
                  </a:lnTo>
                  <a:lnTo>
                    <a:pt x="32384" y="4825"/>
                  </a:lnTo>
                  <a:lnTo>
                    <a:pt x="35940" y="1396"/>
                  </a:lnTo>
                  <a:close/>
                </a:path>
                <a:path w="58420" h="34289">
                  <a:moveTo>
                    <a:pt x="6311" y="14096"/>
                  </a:moveTo>
                  <a:lnTo>
                    <a:pt x="4775" y="14350"/>
                  </a:lnTo>
                  <a:lnTo>
                    <a:pt x="6476" y="14350"/>
                  </a:lnTo>
                  <a:lnTo>
                    <a:pt x="7937" y="14858"/>
                  </a:lnTo>
                  <a:lnTo>
                    <a:pt x="8458" y="16001"/>
                  </a:lnTo>
                  <a:lnTo>
                    <a:pt x="9675" y="16001"/>
                  </a:lnTo>
                  <a:lnTo>
                    <a:pt x="9758" y="15874"/>
                  </a:lnTo>
                  <a:lnTo>
                    <a:pt x="9639" y="15239"/>
                  </a:lnTo>
                  <a:lnTo>
                    <a:pt x="9245" y="14731"/>
                  </a:lnTo>
                  <a:lnTo>
                    <a:pt x="8508" y="14604"/>
                  </a:lnTo>
                  <a:lnTo>
                    <a:pt x="6311" y="14096"/>
                  </a:lnTo>
                  <a:close/>
                </a:path>
                <a:path w="58420" h="34289">
                  <a:moveTo>
                    <a:pt x="10634" y="12953"/>
                  </a:moveTo>
                  <a:lnTo>
                    <a:pt x="6184" y="12953"/>
                  </a:lnTo>
                  <a:lnTo>
                    <a:pt x="9588" y="14477"/>
                  </a:lnTo>
                  <a:lnTo>
                    <a:pt x="10039" y="15104"/>
                  </a:lnTo>
                  <a:lnTo>
                    <a:pt x="10210" y="15747"/>
                  </a:lnTo>
                  <a:lnTo>
                    <a:pt x="10634" y="12953"/>
                  </a:lnTo>
                  <a:close/>
                </a:path>
                <a:path w="58420" h="34289">
                  <a:moveTo>
                    <a:pt x="32557" y="14985"/>
                  </a:moveTo>
                  <a:lnTo>
                    <a:pt x="32156" y="14985"/>
                  </a:lnTo>
                  <a:lnTo>
                    <a:pt x="32266" y="15239"/>
                  </a:lnTo>
                  <a:lnTo>
                    <a:pt x="32600" y="15493"/>
                  </a:lnTo>
                  <a:lnTo>
                    <a:pt x="32557" y="14985"/>
                  </a:lnTo>
                  <a:close/>
                </a:path>
                <a:path w="58420" h="34289">
                  <a:moveTo>
                    <a:pt x="1206" y="14350"/>
                  </a:moveTo>
                  <a:lnTo>
                    <a:pt x="2146" y="15112"/>
                  </a:lnTo>
                  <a:lnTo>
                    <a:pt x="2628" y="14477"/>
                  </a:lnTo>
                  <a:lnTo>
                    <a:pt x="1663" y="14477"/>
                  </a:lnTo>
                  <a:lnTo>
                    <a:pt x="1206" y="14350"/>
                  </a:lnTo>
                  <a:close/>
                </a:path>
                <a:path w="58420" h="34289">
                  <a:moveTo>
                    <a:pt x="30632" y="13461"/>
                  </a:moveTo>
                  <a:lnTo>
                    <a:pt x="30429" y="13461"/>
                  </a:lnTo>
                  <a:lnTo>
                    <a:pt x="31038" y="13588"/>
                  </a:lnTo>
                  <a:lnTo>
                    <a:pt x="30746" y="13842"/>
                  </a:lnTo>
                  <a:lnTo>
                    <a:pt x="29487" y="14073"/>
                  </a:lnTo>
                  <a:lnTo>
                    <a:pt x="29450" y="14325"/>
                  </a:lnTo>
                  <a:lnTo>
                    <a:pt x="29756" y="15112"/>
                  </a:lnTo>
                  <a:lnTo>
                    <a:pt x="31330" y="14858"/>
                  </a:lnTo>
                  <a:lnTo>
                    <a:pt x="32546" y="14858"/>
                  </a:lnTo>
                  <a:lnTo>
                    <a:pt x="32469" y="14477"/>
                  </a:lnTo>
                  <a:lnTo>
                    <a:pt x="32194" y="13842"/>
                  </a:lnTo>
                  <a:lnTo>
                    <a:pt x="30632" y="13461"/>
                  </a:lnTo>
                  <a:close/>
                </a:path>
                <a:path w="58420" h="34289">
                  <a:moveTo>
                    <a:pt x="32546" y="14858"/>
                  </a:moveTo>
                  <a:lnTo>
                    <a:pt x="31330" y="14858"/>
                  </a:lnTo>
                  <a:lnTo>
                    <a:pt x="31822" y="15104"/>
                  </a:lnTo>
                  <a:lnTo>
                    <a:pt x="32156" y="14985"/>
                  </a:lnTo>
                  <a:lnTo>
                    <a:pt x="32557" y="14985"/>
                  </a:lnTo>
                  <a:lnTo>
                    <a:pt x="32546" y="14858"/>
                  </a:lnTo>
                  <a:close/>
                </a:path>
                <a:path w="58420" h="34289">
                  <a:moveTo>
                    <a:pt x="32959" y="12572"/>
                  </a:moveTo>
                  <a:lnTo>
                    <a:pt x="29895" y="12572"/>
                  </a:lnTo>
                  <a:lnTo>
                    <a:pt x="29908" y="12826"/>
                  </a:lnTo>
                  <a:lnTo>
                    <a:pt x="30314" y="12826"/>
                  </a:lnTo>
                  <a:lnTo>
                    <a:pt x="32092" y="13334"/>
                  </a:lnTo>
                  <a:lnTo>
                    <a:pt x="32575" y="13969"/>
                  </a:lnTo>
                  <a:lnTo>
                    <a:pt x="32740" y="14604"/>
                  </a:lnTo>
                  <a:lnTo>
                    <a:pt x="32959" y="12572"/>
                  </a:lnTo>
                  <a:close/>
                </a:path>
                <a:path w="58420" h="34289">
                  <a:moveTo>
                    <a:pt x="38734" y="1396"/>
                  </a:moveTo>
                  <a:lnTo>
                    <a:pt x="36271" y="1396"/>
                  </a:lnTo>
                  <a:lnTo>
                    <a:pt x="34886" y="3428"/>
                  </a:lnTo>
                  <a:lnTo>
                    <a:pt x="32588" y="5079"/>
                  </a:lnTo>
                  <a:lnTo>
                    <a:pt x="28864" y="10286"/>
                  </a:lnTo>
                  <a:lnTo>
                    <a:pt x="26517" y="14477"/>
                  </a:lnTo>
                  <a:lnTo>
                    <a:pt x="27330" y="13461"/>
                  </a:lnTo>
                  <a:lnTo>
                    <a:pt x="28473" y="12826"/>
                  </a:lnTo>
                  <a:lnTo>
                    <a:pt x="29756" y="12826"/>
                  </a:lnTo>
                  <a:lnTo>
                    <a:pt x="29895" y="12572"/>
                  </a:lnTo>
                  <a:lnTo>
                    <a:pt x="32959" y="12572"/>
                  </a:lnTo>
                  <a:lnTo>
                    <a:pt x="33451" y="8000"/>
                  </a:lnTo>
                  <a:lnTo>
                    <a:pt x="36661" y="6814"/>
                  </a:lnTo>
                  <a:lnTo>
                    <a:pt x="36842" y="6476"/>
                  </a:lnTo>
                  <a:lnTo>
                    <a:pt x="38175" y="6254"/>
                  </a:lnTo>
                  <a:lnTo>
                    <a:pt x="39979" y="5587"/>
                  </a:lnTo>
                  <a:lnTo>
                    <a:pt x="41510" y="2031"/>
                  </a:lnTo>
                  <a:lnTo>
                    <a:pt x="41314" y="1904"/>
                  </a:lnTo>
                  <a:lnTo>
                    <a:pt x="40906" y="1904"/>
                  </a:lnTo>
                  <a:lnTo>
                    <a:pt x="38734" y="1396"/>
                  </a:lnTo>
                  <a:close/>
                </a:path>
                <a:path w="58420" h="34289">
                  <a:moveTo>
                    <a:pt x="20650" y="4952"/>
                  </a:moveTo>
                  <a:lnTo>
                    <a:pt x="17157" y="6603"/>
                  </a:lnTo>
                  <a:lnTo>
                    <a:pt x="13703" y="8635"/>
                  </a:lnTo>
                  <a:lnTo>
                    <a:pt x="6083" y="12445"/>
                  </a:lnTo>
                  <a:lnTo>
                    <a:pt x="4330" y="13461"/>
                  </a:lnTo>
                  <a:lnTo>
                    <a:pt x="1172" y="14073"/>
                  </a:lnTo>
                  <a:lnTo>
                    <a:pt x="1079" y="14223"/>
                  </a:lnTo>
                  <a:lnTo>
                    <a:pt x="3352" y="14096"/>
                  </a:lnTo>
                  <a:lnTo>
                    <a:pt x="6184" y="12953"/>
                  </a:lnTo>
                  <a:lnTo>
                    <a:pt x="10634" y="12953"/>
                  </a:lnTo>
                  <a:lnTo>
                    <a:pt x="10807" y="11810"/>
                  </a:lnTo>
                  <a:lnTo>
                    <a:pt x="16573" y="7619"/>
                  </a:lnTo>
                  <a:lnTo>
                    <a:pt x="20650" y="4952"/>
                  </a:lnTo>
                  <a:close/>
                </a:path>
                <a:path w="58420" h="34289">
                  <a:moveTo>
                    <a:pt x="19499" y="12572"/>
                  </a:moveTo>
                  <a:lnTo>
                    <a:pt x="16459" y="12572"/>
                  </a:lnTo>
                  <a:lnTo>
                    <a:pt x="16810" y="13877"/>
                  </a:lnTo>
                  <a:lnTo>
                    <a:pt x="17551" y="13842"/>
                  </a:lnTo>
                  <a:lnTo>
                    <a:pt x="18649" y="13842"/>
                  </a:lnTo>
                  <a:lnTo>
                    <a:pt x="19499" y="12572"/>
                  </a:lnTo>
                  <a:close/>
                </a:path>
                <a:path w="58420" h="34289">
                  <a:moveTo>
                    <a:pt x="38900" y="380"/>
                  </a:moveTo>
                  <a:lnTo>
                    <a:pt x="31524" y="380"/>
                  </a:lnTo>
                  <a:lnTo>
                    <a:pt x="24436" y="2158"/>
                  </a:lnTo>
                  <a:lnTo>
                    <a:pt x="17617" y="4952"/>
                  </a:lnTo>
                  <a:lnTo>
                    <a:pt x="11048" y="8381"/>
                  </a:lnTo>
                  <a:lnTo>
                    <a:pt x="7797" y="10159"/>
                  </a:lnTo>
                  <a:lnTo>
                    <a:pt x="3632" y="12826"/>
                  </a:lnTo>
                  <a:lnTo>
                    <a:pt x="0" y="13207"/>
                  </a:lnTo>
                  <a:lnTo>
                    <a:pt x="16067" y="6730"/>
                  </a:lnTo>
                  <a:lnTo>
                    <a:pt x="22232" y="3682"/>
                  </a:lnTo>
                  <a:lnTo>
                    <a:pt x="28829" y="1650"/>
                  </a:lnTo>
                  <a:lnTo>
                    <a:pt x="37096" y="1015"/>
                  </a:lnTo>
                  <a:lnTo>
                    <a:pt x="41969" y="1015"/>
                  </a:lnTo>
                  <a:lnTo>
                    <a:pt x="42027" y="761"/>
                  </a:lnTo>
                  <a:lnTo>
                    <a:pt x="41528" y="761"/>
                  </a:lnTo>
                  <a:lnTo>
                    <a:pt x="38900" y="380"/>
                  </a:lnTo>
                  <a:close/>
                </a:path>
                <a:path w="58420" h="34289">
                  <a:moveTo>
                    <a:pt x="30238" y="13334"/>
                  </a:moveTo>
                  <a:lnTo>
                    <a:pt x="29857" y="13334"/>
                  </a:lnTo>
                  <a:lnTo>
                    <a:pt x="29756" y="13715"/>
                  </a:lnTo>
                  <a:lnTo>
                    <a:pt x="30175" y="13588"/>
                  </a:lnTo>
                  <a:lnTo>
                    <a:pt x="30429" y="13461"/>
                  </a:lnTo>
                  <a:lnTo>
                    <a:pt x="30632" y="13461"/>
                  </a:lnTo>
                  <a:lnTo>
                    <a:pt x="30238" y="13334"/>
                  </a:lnTo>
                  <a:close/>
                </a:path>
                <a:path w="58420" h="34289">
                  <a:moveTo>
                    <a:pt x="40483" y="12318"/>
                  </a:moveTo>
                  <a:lnTo>
                    <a:pt x="40271" y="12318"/>
                  </a:lnTo>
                  <a:lnTo>
                    <a:pt x="40246" y="12953"/>
                  </a:lnTo>
                  <a:lnTo>
                    <a:pt x="39839" y="13334"/>
                  </a:lnTo>
                  <a:lnTo>
                    <a:pt x="40253" y="13334"/>
                  </a:lnTo>
                  <a:lnTo>
                    <a:pt x="40483" y="12318"/>
                  </a:lnTo>
                  <a:close/>
                </a:path>
                <a:path w="58420" h="34289">
                  <a:moveTo>
                    <a:pt x="56824" y="9016"/>
                  </a:moveTo>
                  <a:lnTo>
                    <a:pt x="45834" y="9016"/>
                  </a:lnTo>
                  <a:lnTo>
                    <a:pt x="46769" y="9770"/>
                  </a:lnTo>
                  <a:lnTo>
                    <a:pt x="49580" y="11429"/>
                  </a:lnTo>
                  <a:lnTo>
                    <a:pt x="50761" y="12445"/>
                  </a:lnTo>
                  <a:lnTo>
                    <a:pt x="51269" y="12953"/>
                  </a:lnTo>
                  <a:lnTo>
                    <a:pt x="51879" y="12826"/>
                  </a:lnTo>
                  <a:lnTo>
                    <a:pt x="54863" y="11556"/>
                  </a:lnTo>
                  <a:lnTo>
                    <a:pt x="56591" y="11429"/>
                  </a:lnTo>
                  <a:lnTo>
                    <a:pt x="57641" y="11429"/>
                  </a:lnTo>
                  <a:lnTo>
                    <a:pt x="56824" y="9016"/>
                  </a:lnTo>
                  <a:close/>
                </a:path>
                <a:path w="58420" h="34289">
                  <a:moveTo>
                    <a:pt x="39077" y="10667"/>
                  </a:moveTo>
                  <a:lnTo>
                    <a:pt x="38455" y="11556"/>
                  </a:lnTo>
                  <a:lnTo>
                    <a:pt x="39204" y="11556"/>
                  </a:lnTo>
                  <a:lnTo>
                    <a:pt x="39128" y="12191"/>
                  </a:lnTo>
                  <a:lnTo>
                    <a:pt x="38684" y="12699"/>
                  </a:lnTo>
                  <a:lnTo>
                    <a:pt x="39177" y="12699"/>
                  </a:lnTo>
                  <a:lnTo>
                    <a:pt x="39408" y="12318"/>
                  </a:lnTo>
                  <a:lnTo>
                    <a:pt x="40483" y="12318"/>
                  </a:lnTo>
                  <a:lnTo>
                    <a:pt x="40627" y="11683"/>
                  </a:lnTo>
                  <a:lnTo>
                    <a:pt x="39369" y="10794"/>
                  </a:lnTo>
                  <a:lnTo>
                    <a:pt x="39077" y="10667"/>
                  </a:lnTo>
                  <a:close/>
                </a:path>
                <a:path w="58420" h="34289">
                  <a:moveTo>
                    <a:pt x="57641" y="11429"/>
                  </a:moveTo>
                  <a:lnTo>
                    <a:pt x="56591" y="11429"/>
                  </a:lnTo>
                  <a:lnTo>
                    <a:pt x="57899" y="12191"/>
                  </a:lnTo>
                  <a:lnTo>
                    <a:pt x="57641" y="11429"/>
                  </a:lnTo>
                  <a:close/>
                </a:path>
                <a:path w="58420" h="34289">
                  <a:moveTo>
                    <a:pt x="45105" y="9034"/>
                  </a:moveTo>
                  <a:lnTo>
                    <a:pt x="40678" y="9143"/>
                  </a:lnTo>
                  <a:lnTo>
                    <a:pt x="36487" y="10032"/>
                  </a:lnTo>
                  <a:lnTo>
                    <a:pt x="36055" y="10667"/>
                  </a:lnTo>
                  <a:lnTo>
                    <a:pt x="35344" y="12064"/>
                  </a:lnTo>
                  <a:lnTo>
                    <a:pt x="36934" y="12064"/>
                  </a:lnTo>
                  <a:lnTo>
                    <a:pt x="36855" y="11937"/>
                  </a:lnTo>
                  <a:lnTo>
                    <a:pt x="36804" y="11810"/>
                  </a:lnTo>
                  <a:lnTo>
                    <a:pt x="37757" y="11556"/>
                  </a:lnTo>
                  <a:lnTo>
                    <a:pt x="39014" y="9651"/>
                  </a:lnTo>
                  <a:lnTo>
                    <a:pt x="46568" y="9651"/>
                  </a:lnTo>
                  <a:lnTo>
                    <a:pt x="45707" y="9143"/>
                  </a:lnTo>
                  <a:lnTo>
                    <a:pt x="45105" y="9034"/>
                  </a:lnTo>
                  <a:close/>
                </a:path>
                <a:path w="58420" h="34289">
                  <a:moveTo>
                    <a:pt x="42265" y="2285"/>
                  </a:moveTo>
                  <a:lnTo>
                    <a:pt x="41747" y="3983"/>
                  </a:lnTo>
                  <a:lnTo>
                    <a:pt x="41554" y="5333"/>
                  </a:lnTo>
                  <a:lnTo>
                    <a:pt x="40718" y="5626"/>
                  </a:lnTo>
                  <a:lnTo>
                    <a:pt x="40652" y="5841"/>
                  </a:lnTo>
                  <a:lnTo>
                    <a:pt x="40266" y="5906"/>
                  </a:lnTo>
                  <a:lnTo>
                    <a:pt x="38900" y="7111"/>
                  </a:lnTo>
                  <a:lnTo>
                    <a:pt x="37058" y="9270"/>
                  </a:lnTo>
                  <a:lnTo>
                    <a:pt x="41503" y="8381"/>
                  </a:lnTo>
                  <a:lnTo>
                    <a:pt x="56609" y="8381"/>
                  </a:lnTo>
                  <a:lnTo>
                    <a:pt x="56222" y="7238"/>
                  </a:lnTo>
                  <a:lnTo>
                    <a:pt x="47396" y="3047"/>
                  </a:lnTo>
                  <a:lnTo>
                    <a:pt x="42265" y="2285"/>
                  </a:lnTo>
                  <a:close/>
                </a:path>
                <a:path w="58420" h="34289">
                  <a:moveTo>
                    <a:pt x="56609" y="8381"/>
                  </a:moveTo>
                  <a:lnTo>
                    <a:pt x="41503" y="8381"/>
                  </a:lnTo>
                  <a:lnTo>
                    <a:pt x="45105" y="9034"/>
                  </a:lnTo>
                  <a:lnTo>
                    <a:pt x="45834" y="9016"/>
                  </a:lnTo>
                  <a:lnTo>
                    <a:pt x="56824" y="9016"/>
                  </a:lnTo>
                  <a:lnTo>
                    <a:pt x="56609" y="8381"/>
                  </a:lnTo>
                  <a:close/>
                </a:path>
                <a:path w="58420" h="34289">
                  <a:moveTo>
                    <a:pt x="40496" y="5703"/>
                  </a:moveTo>
                  <a:lnTo>
                    <a:pt x="39594" y="6018"/>
                  </a:lnTo>
                  <a:lnTo>
                    <a:pt x="40266" y="5906"/>
                  </a:lnTo>
                  <a:lnTo>
                    <a:pt x="40496" y="5703"/>
                  </a:lnTo>
                  <a:close/>
                </a:path>
                <a:path w="58420" h="34289">
                  <a:moveTo>
                    <a:pt x="40766" y="5464"/>
                  </a:moveTo>
                  <a:lnTo>
                    <a:pt x="40496" y="5703"/>
                  </a:lnTo>
                  <a:lnTo>
                    <a:pt x="40718" y="5626"/>
                  </a:lnTo>
                  <a:lnTo>
                    <a:pt x="40766" y="5464"/>
                  </a:lnTo>
                  <a:close/>
                </a:path>
                <a:path w="58420" h="34289">
                  <a:moveTo>
                    <a:pt x="42227" y="634"/>
                  </a:moveTo>
                  <a:lnTo>
                    <a:pt x="40766" y="5464"/>
                  </a:lnTo>
                  <a:lnTo>
                    <a:pt x="41490" y="4825"/>
                  </a:lnTo>
                  <a:lnTo>
                    <a:pt x="41747" y="3983"/>
                  </a:lnTo>
                  <a:lnTo>
                    <a:pt x="42227" y="634"/>
                  </a:lnTo>
                  <a:close/>
                </a:path>
                <a:path w="58420" h="34289">
                  <a:moveTo>
                    <a:pt x="20866" y="507"/>
                  </a:moveTo>
                  <a:lnTo>
                    <a:pt x="19151" y="888"/>
                  </a:lnTo>
                  <a:lnTo>
                    <a:pt x="17818" y="1269"/>
                  </a:lnTo>
                  <a:lnTo>
                    <a:pt x="16255" y="1777"/>
                  </a:lnTo>
                  <a:lnTo>
                    <a:pt x="17335" y="1904"/>
                  </a:lnTo>
                  <a:lnTo>
                    <a:pt x="18707" y="3047"/>
                  </a:lnTo>
                  <a:lnTo>
                    <a:pt x="18681" y="3809"/>
                  </a:lnTo>
                  <a:lnTo>
                    <a:pt x="22288" y="2285"/>
                  </a:lnTo>
                  <a:lnTo>
                    <a:pt x="24117" y="1650"/>
                  </a:lnTo>
                  <a:lnTo>
                    <a:pt x="23190" y="1396"/>
                  </a:lnTo>
                  <a:lnTo>
                    <a:pt x="21983" y="1015"/>
                  </a:lnTo>
                  <a:lnTo>
                    <a:pt x="20866" y="507"/>
                  </a:lnTo>
                  <a:close/>
                </a:path>
                <a:path w="58420" h="34289">
                  <a:moveTo>
                    <a:pt x="41939" y="1142"/>
                  </a:moveTo>
                  <a:lnTo>
                    <a:pt x="41513" y="2033"/>
                  </a:lnTo>
                  <a:lnTo>
                    <a:pt x="41706" y="2158"/>
                  </a:lnTo>
                  <a:lnTo>
                    <a:pt x="41939" y="1142"/>
                  </a:lnTo>
                  <a:close/>
                </a:path>
                <a:path w="58420" h="34289">
                  <a:moveTo>
                    <a:pt x="41093" y="1761"/>
                  </a:moveTo>
                  <a:lnTo>
                    <a:pt x="40906" y="1904"/>
                  </a:lnTo>
                  <a:lnTo>
                    <a:pt x="41314" y="1904"/>
                  </a:lnTo>
                  <a:lnTo>
                    <a:pt x="41093" y="1761"/>
                  </a:lnTo>
                  <a:close/>
                </a:path>
                <a:path w="58420" h="34289">
                  <a:moveTo>
                    <a:pt x="41969" y="1015"/>
                  </a:moveTo>
                  <a:lnTo>
                    <a:pt x="39941" y="1015"/>
                  </a:lnTo>
                  <a:lnTo>
                    <a:pt x="41093" y="1761"/>
                  </a:lnTo>
                  <a:lnTo>
                    <a:pt x="41897" y="1142"/>
                  </a:lnTo>
                  <a:lnTo>
                    <a:pt x="41969" y="1015"/>
                  </a:lnTo>
                  <a:close/>
                </a:path>
                <a:path w="58420" h="34289">
                  <a:moveTo>
                    <a:pt x="21310" y="380"/>
                  </a:moveTo>
                  <a:lnTo>
                    <a:pt x="22771" y="888"/>
                  </a:lnTo>
                  <a:lnTo>
                    <a:pt x="23279" y="1015"/>
                  </a:lnTo>
                  <a:lnTo>
                    <a:pt x="24447" y="1523"/>
                  </a:lnTo>
                  <a:lnTo>
                    <a:pt x="27279" y="761"/>
                  </a:lnTo>
                  <a:lnTo>
                    <a:pt x="25260" y="761"/>
                  </a:lnTo>
                  <a:lnTo>
                    <a:pt x="23520" y="507"/>
                  </a:lnTo>
                  <a:lnTo>
                    <a:pt x="21310" y="380"/>
                  </a:lnTo>
                  <a:close/>
                </a:path>
                <a:path w="58420" h="34289">
                  <a:moveTo>
                    <a:pt x="42202" y="0"/>
                  </a:moveTo>
                  <a:lnTo>
                    <a:pt x="41528" y="761"/>
                  </a:lnTo>
                  <a:lnTo>
                    <a:pt x="42027" y="761"/>
                  </a:lnTo>
                  <a:lnTo>
                    <a:pt x="42202" y="0"/>
                  </a:lnTo>
                  <a:close/>
                </a:path>
              </a:pathLst>
            </a:custGeom>
            <a:solidFill>
              <a:srgbClr val="0B06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08434" y="3638549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79" h="9525">
                  <a:moveTo>
                    <a:pt x="6769" y="76"/>
                  </a:moveTo>
                  <a:lnTo>
                    <a:pt x="6565" y="0"/>
                  </a:lnTo>
                  <a:lnTo>
                    <a:pt x="5092" y="1739"/>
                  </a:lnTo>
                  <a:lnTo>
                    <a:pt x="1079" y="4457"/>
                  </a:lnTo>
                  <a:lnTo>
                    <a:pt x="0" y="6413"/>
                  </a:lnTo>
                  <a:lnTo>
                    <a:pt x="228" y="6413"/>
                  </a:lnTo>
                  <a:lnTo>
                    <a:pt x="1346" y="4419"/>
                  </a:lnTo>
                  <a:lnTo>
                    <a:pt x="5283" y="1841"/>
                  </a:lnTo>
                  <a:lnTo>
                    <a:pt x="6769" y="76"/>
                  </a:lnTo>
                  <a:close/>
                </a:path>
                <a:path w="17779" h="9525">
                  <a:moveTo>
                    <a:pt x="9232" y="812"/>
                  </a:moveTo>
                  <a:lnTo>
                    <a:pt x="9042" y="723"/>
                  </a:lnTo>
                  <a:lnTo>
                    <a:pt x="7683" y="2374"/>
                  </a:lnTo>
                  <a:lnTo>
                    <a:pt x="4305" y="4648"/>
                  </a:lnTo>
                  <a:lnTo>
                    <a:pt x="3162" y="6362"/>
                  </a:lnTo>
                  <a:lnTo>
                    <a:pt x="3403" y="6362"/>
                  </a:lnTo>
                  <a:lnTo>
                    <a:pt x="4572" y="4660"/>
                  </a:lnTo>
                  <a:lnTo>
                    <a:pt x="7835" y="2501"/>
                  </a:lnTo>
                  <a:lnTo>
                    <a:pt x="9118" y="939"/>
                  </a:lnTo>
                  <a:lnTo>
                    <a:pt x="9232" y="812"/>
                  </a:lnTo>
                  <a:close/>
                </a:path>
                <a:path w="17779" h="9525">
                  <a:moveTo>
                    <a:pt x="12052" y="2108"/>
                  </a:moveTo>
                  <a:lnTo>
                    <a:pt x="11861" y="2019"/>
                  </a:lnTo>
                  <a:lnTo>
                    <a:pt x="10363" y="3556"/>
                  </a:lnTo>
                  <a:lnTo>
                    <a:pt x="7594" y="4940"/>
                  </a:lnTo>
                  <a:lnTo>
                    <a:pt x="6311" y="6654"/>
                  </a:lnTo>
                  <a:lnTo>
                    <a:pt x="6489" y="6743"/>
                  </a:lnTo>
                  <a:lnTo>
                    <a:pt x="7797" y="5029"/>
                  </a:lnTo>
                  <a:lnTo>
                    <a:pt x="10541" y="3657"/>
                  </a:lnTo>
                  <a:lnTo>
                    <a:pt x="12052" y="2108"/>
                  </a:lnTo>
                  <a:close/>
                </a:path>
                <a:path w="17779" h="9525">
                  <a:moveTo>
                    <a:pt x="14681" y="3657"/>
                  </a:moveTo>
                  <a:lnTo>
                    <a:pt x="14503" y="3530"/>
                  </a:lnTo>
                  <a:lnTo>
                    <a:pt x="12395" y="4800"/>
                  </a:lnTo>
                  <a:lnTo>
                    <a:pt x="10490" y="5880"/>
                  </a:lnTo>
                  <a:lnTo>
                    <a:pt x="8775" y="7353"/>
                  </a:lnTo>
                  <a:lnTo>
                    <a:pt x="8953" y="7467"/>
                  </a:lnTo>
                  <a:lnTo>
                    <a:pt x="10655" y="5981"/>
                  </a:lnTo>
                  <a:lnTo>
                    <a:pt x="12560" y="4914"/>
                  </a:lnTo>
                  <a:lnTo>
                    <a:pt x="14681" y="3657"/>
                  </a:lnTo>
                  <a:close/>
                </a:path>
                <a:path w="17779" h="9525">
                  <a:moveTo>
                    <a:pt x="17526" y="6184"/>
                  </a:moveTo>
                  <a:lnTo>
                    <a:pt x="17348" y="6007"/>
                  </a:lnTo>
                  <a:lnTo>
                    <a:pt x="15557" y="6248"/>
                  </a:lnTo>
                  <a:lnTo>
                    <a:pt x="14478" y="6972"/>
                  </a:lnTo>
                  <a:lnTo>
                    <a:pt x="13322" y="7772"/>
                  </a:lnTo>
                  <a:lnTo>
                    <a:pt x="11976" y="8674"/>
                  </a:lnTo>
                  <a:lnTo>
                    <a:pt x="11112" y="9093"/>
                  </a:lnTo>
                  <a:lnTo>
                    <a:pt x="11290" y="9232"/>
                  </a:lnTo>
                  <a:lnTo>
                    <a:pt x="12115" y="8826"/>
                  </a:lnTo>
                  <a:lnTo>
                    <a:pt x="13436" y="7937"/>
                  </a:lnTo>
                  <a:lnTo>
                    <a:pt x="14592" y="7137"/>
                  </a:lnTo>
                  <a:lnTo>
                    <a:pt x="15684" y="6400"/>
                  </a:lnTo>
                  <a:lnTo>
                    <a:pt x="17526" y="6184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24269" y="3649106"/>
              <a:ext cx="10795" cy="20320"/>
            </a:xfrm>
            <a:custGeom>
              <a:avLst/>
              <a:gdLst/>
              <a:ahLst/>
              <a:cxnLst/>
              <a:rect l="l" t="t" r="r" b="b"/>
              <a:pathLst>
                <a:path w="10795" h="20320">
                  <a:moveTo>
                    <a:pt x="3164" y="18784"/>
                  </a:moveTo>
                  <a:lnTo>
                    <a:pt x="3266" y="19354"/>
                  </a:lnTo>
                  <a:lnTo>
                    <a:pt x="3479" y="19837"/>
                  </a:lnTo>
                  <a:lnTo>
                    <a:pt x="3583" y="19964"/>
                  </a:lnTo>
                  <a:lnTo>
                    <a:pt x="3733" y="20053"/>
                  </a:lnTo>
                  <a:lnTo>
                    <a:pt x="3721" y="19697"/>
                  </a:lnTo>
                  <a:lnTo>
                    <a:pt x="3890" y="19697"/>
                  </a:lnTo>
                  <a:lnTo>
                    <a:pt x="3164" y="18784"/>
                  </a:lnTo>
                  <a:close/>
                </a:path>
                <a:path w="10795" h="20320">
                  <a:moveTo>
                    <a:pt x="3890" y="19697"/>
                  </a:moveTo>
                  <a:lnTo>
                    <a:pt x="3873" y="20027"/>
                  </a:lnTo>
                  <a:lnTo>
                    <a:pt x="3890" y="19697"/>
                  </a:lnTo>
                  <a:close/>
                </a:path>
                <a:path w="10795" h="20320">
                  <a:moveTo>
                    <a:pt x="4724" y="15697"/>
                  </a:moveTo>
                  <a:lnTo>
                    <a:pt x="4683" y="15862"/>
                  </a:lnTo>
                  <a:lnTo>
                    <a:pt x="6438" y="16484"/>
                  </a:lnTo>
                  <a:lnTo>
                    <a:pt x="7581" y="19837"/>
                  </a:lnTo>
                  <a:lnTo>
                    <a:pt x="7912" y="19977"/>
                  </a:lnTo>
                  <a:lnTo>
                    <a:pt x="8084" y="19837"/>
                  </a:lnTo>
                  <a:lnTo>
                    <a:pt x="8077" y="19354"/>
                  </a:lnTo>
                  <a:lnTo>
                    <a:pt x="8407" y="19354"/>
                  </a:lnTo>
                  <a:lnTo>
                    <a:pt x="8448" y="18540"/>
                  </a:lnTo>
                  <a:lnTo>
                    <a:pt x="7206" y="16929"/>
                  </a:lnTo>
                  <a:lnTo>
                    <a:pt x="6819" y="16929"/>
                  </a:lnTo>
                  <a:lnTo>
                    <a:pt x="6465" y="16205"/>
                  </a:lnTo>
                  <a:lnTo>
                    <a:pt x="6057" y="16205"/>
                  </a:lnTo>
                  <a:lnTo>
                    <a:pt x="4970" y="15815"/>
                  </a:lnTo>
                  <a:lnTo>
                    <a:pt x="4724" y="15697"/>
                  </a:lnTo>
                  <a:close/>
                </a:path>
                <a:path w="10795" h="20320">
                  <a:moveTo>
                    <a:pt x="4065" y="18540"/>
                  </a:moveTo>
                  <a:lnTo>
                    <a:pt x="4099" y="19880"/>
                  </a:lnTo>
                  <a:lnTo>
                    <a:pt x="4218" y="19443"/>
                  </a:lnTo>
                  <a:lnTo>
                    <a:pt x="4128" y="18784"/>
                  </a:lnTo>
                  <a:lnTo>
                    <a:pt x="4065" y="18540"/>
                  </a:lnTo>
                  <a:close/>
                </a:path>
                <a:path w="10795" h="20320">
                  <a:moveTo>
                    <a:pt x="8407" y="19354"/>
                  </a:moveTo>
                  <a:lnTo>
                    <a:pt x="8077" y="19354"/>
                  </a:lnTo>
                  <a:lnTo>
                    <a:pt x="8318" y="19583"/>
                  </a:lnTo>
                  <a:lnTo>
                    <a:pt x="8407" y="19354"/>
                  </a:lnTo>
                  <a:close/>
                </a:path>
                <a:path w="10795" h="20320">
                  <a:moveTo>
                    <a:pt x="3302" y="15554"/>
                  </a:moveTo>
                  <a:lnTo>
                    <a:pt x="1826" y="16929"/>
                  </a:lnTo>
                  <a:lnTo>
                    <a:pt x="1821" y="17094"/>
                  </a:lnTo>
                  <a:lnTo>
                    <a:pt x="3164" y="18784"/>
                  </a:lnTo>
                  <a:lnTo>
                    <a:pt x="3288" y="16484"/>
                  </a:lnTo>
                  <a:lnTo>
                    <a:pt x="3302" y="15554"/>
                  </a:lnTo>
                  <a:close/>
                </a:path>
                <a:path w="10795" h="20320">
                  <a:moveTo>
                    <a:pt x="812" y="15824"/>
                  </a:moveTo>
                  <a:lnTo>
                    <a:pt x="139" y="17094"/>
                  </a:lnTo>
                  <a:lnTo>
                    <a:pt x="393" y="17132"/>
                  </a:lnTo>
                  <a:lnTo>
                    <a:pt x="368" y="17271"/>
                  </a:lnTo>
                  <a:lnTo>
                    <a:pt x="88" y="17348"/>
                  </a:lnTo>
                  <a:lnTo>
                    <a:pt x="0" y="18630"/>
                  </a:lnTo>
                  <a:lnTo>
                    <a:pt x="1649" y="17094"/>
                  </a:lnTo>
                  <a:lnTo>
                    <a:pt x="1690" y="16929"/>
                  </a:lnTo>
                  <a:lnTo>
                    <a:pt x="812" y="15824"/>
                  </a:lnTo>
                  <a:close/>
                </a:path>
                <a:path w="10795" h="20320">
                  <a:moveTo>
                    <a:pt x="3716" y="15519"/>
                  </a:moveTo>
                  <a:lnTo>
                    <a:pt x="3340" y="15519"/>
                  </a:lnTo>
                  <a:lnTo>
                    <a:pt x="3439" y="16090"/>
                  </a:lnTo>
                  <a:lnTo>
                    <a:pt x="4065" y="18540"/>
                  </a:lnTo>
                  <a:lnTo>
                    <a:pt x="4011" y="16408"/>
                  </a:lnTo>
                  <a:lnTo>
                    <a:pt x="3848" y="16408"/>
                  </a:lnTo>
                  <a:lnTo>
                    <a:pt x="3954" y="15984"/>
                  </a:lnTo>
                  <a:lnTo>
                    <a:pt x="3991" y="15616"/>
                  </a:lnTo>
                  <a:lnTo>
                    <a:pt x="3716" y="15519"/>
                  </a:lnTo>
                  <a:close/>
                </a:path>
                <a:path w="10795" h="20320">
                  <a:moveTo>
                    <a:pt x="9677" y="14630"/>
                  </a:moveTo>
                  <a:lnTo>
                    <a:pt x="7994" y="15984"/>
                  </a:lnTo>
                  <a:lnTo>
                    <a:pt x="10096" y="17005"/>
                  </a:lnTo>
                  <a:lnTo>
                    <a:pt x="10261" y="16395"/>
                  </a:lnTo>
                  <a:lnTo>
                    <a:pt x="9880" y="16205"/>
                  </a:lnTo>
                  <a:lnTo>
                    <a:pt x="10020" y="16090"/>
                  </a:lnTo>
                  <a:lnTo>
                    <a:pt x="10196" y="16090"/>
                  </a:lnTo>
                  <a:lnTo>
                    <a:pt x="9677" y="14630"/>
                  </a:lnTo>
                  <a:close/>
                </a:path>
                <a:path w="10795" h="20320">
                  <a:moveTo>
                    <a:pt x="7059" y="16736"/>
                  </a:moveTo>
                  <a:lnTo>
                    <a:pt x="6819" y="16929"/>
                  </a:lnTo>
                  <a:lnTo>
                    <a:pt x="7206" y="16929"/>
                  </a:lnTo>
                  <a:lnTo>
                    <a:pt x="7059" y="16736"/>
                  </a:lnTo>
                  <a:close/>
                </a:path>
                <a:path w="10795" h="20320">
                  <a:moveTo>
                    <a:pt x="5845" y="14940"/>
                  </a:moveTo>
                  <a:lnTo>
                    <a:pt x="6123" y="15507"/>
                  </a:lnTo>
                  <a:lnTo>
                    <a:pt x="7059" y="16736"/>
                  </a:lnTo>
                  <a:lnTo>
                    <a:pt x="7994" y="15984"/>
                  </a:lnTo>
                  <a:lnTo>
                    <a:pt x="5845" y="14940"/>
                  </a:lnTo>
                  <a:close/>
                </a:path>
                <a:path w="10795" h="20320">
                  <a:moveTo>
                    <a:pt x="4008" y="16278"/>
                  </a:moveTo>
                  <a:lnTo>
                    <a:pt x="3848" y="16408"/>
                  </a:lnTo>
                  <a:lnTo>
                    <a:pt x="4011" y="16408"/>
                  </a:lnTo>
                  <a:lnTo>
                    <a:pt x="4008" y="16278"/>
                  </a:lnTo>
                  <a:close/>
                </a:path>
                <a:path w="10795" h="20320">
                  <a:moveTo>
                    <a:pt x="4041" y="15634"/>
                  </a:moveTo>
                  <a:lnTo>
                    <a:pt x="4008" y="16278"/>
                  </a:lnTo>
                  <a:lnTo>
                    <a:pt x="4520" y="15862"/>
                  </a:lnTo>
                  <a:lnTo>
                    <a:pt x="4041" y="15634"/>
                  </a:lnTo>
                  <a:close/>
                </a:path>
                <a:path w="10795" h="20320">
                  <a:moveTo>
                    <a:pt x="5997" y="15341"/>
                  </a:moveTo>
                  <a:lnTo>
                    <a:pt x="5372" y="15341"/>
                  </a:lnTo>
                  <a:lnTo>
                    <a:pt x="6057" y="16205"/>
                  </a:lnTo>
                  <a:lnTo>
                    <a:pt x="6465" y="16205"/>
                  </a:lnTo>
                  <a:lnTo>
                    <a:pt x="6074" y="15443"/>
                  </a:lnTo>
                  <a:close/>
                </a:path>
                <a:path w="10795" h="20320">
                  <a:moveTo>
                    <a:pt x="10196" y="16090"/>
                  </a:moveTo>
                  <a:lnTo>
                    <a:pt x="10020" y="16090"/>
                  </a:lnTo>
                  <a:lnTo>
                    <a:pt x="10223" y="16167"/>
                  </a:lnTo>
                  <a:close/>
                </a:path>
                <a:path w="10795" h="20320">
                  <a:moveTo>
                    <a:pt x="4198" y="6134"/>
                  </a:moveTo>
                  <a:lnTo>
                    <a:pt x="3670" y="6134"/>
                  </a:lnTo>
                  <a:lnTo>
                    <a:pt x="3793" y="8953"/>
                  </a:lnTo>
                  <a:lnTo>
                    <a:pt x="3914" y="12623"/>
                  </a:lnTo>
                  <a:lnTo>
                    <a:pt x="4041" y="15634"/>
                  </a:lnTo>
                  <a:lnTo>
                    <a:pt x="4089" y="15443"/>
                  </a:lnTo>
                  <a:lnTo>
                    <a:pt x="5372" y="15341"/>
                  </a:lnTo>
                  <a:lnTo>
                    <a:pt x="5997" y="15341"/>
                  </a:lnTo>
                  <a:lnTo>
                    <a:pt x="5600" y="14820"/>
                  </a:lnTo>
                  <a:lnTo>
                    <a:pt x="5787" y="14820"/>
                  </a:lnTo>
                  <a:lnTo>
                    <a:pt x="4711" y="12623"/>
                  </a:lnTo>
                  <a:lnTo>
                    <a:pt x="5268" y="8953"/>
                  </a:lnTo>
                  <a:lnTo>
                    <a:pt x="4559" y="8953"/>
                  </a:lnTo>
                  <a:lnTo>
                    <a:pt x="4368" y="6718"/>
                  </a:lnTo>
                  <a:lnTo>
                    <a:pt x="4198" y="6134"/>
                  </a:lnTo>
                  <a:close/>
                </a:path>
                <a:path w="10795" h="20320">
                  <a:moveTo>
                    <a:pt x="3251" y="15354"/>
                  </a:moveTo>
                  <a:lnTo>
                    <a:pt x="3302" y="15554"/>
                  </a:lnTo>
                  <a:lnTo>
                    <a:pt x="3716" y="15519"/>
                  </a:lnTo>
                  <a:lnTo>
                    <a:pt x="3251" y="15354"/>
                  </a:lnTo>
                  <a:close/>
                </a:path>
                <a:path w="10795" h="20320">
                  <a:moveTo>
                    <a:pt x="5787" y="14820"/>
                  </a:moveTo>
                  <a:lnTo>
                    <a:pt x="5600" y="14820"/>
                  </a:lnTo>
                  <a:lnTo>
                    <a:pt x="5845" y="14940"/>
                  </a:lnTo>
                  <a:close/>
                </a:path>
                <a:path w="10795" h="20320">
                  <a:moveTo>
                    <a:pt x="3183" y="2697"/>
                  </a:moveTo>
                  <a:lnTo>
                    <a:pt x="2438" y="4559"/>
                  </a:lnTo>
                  <a:lnTo>
                    <a:pt x="1803" y="6527"/>
                  </a:lnTo>
                  <a:lnTo>
                    <a:pt x="368" y="7886"/>
                  </a:lnTo>
                  <a:lnTo>
                    <a:pt x="549" y="8953"/>
                  </a:lnTo>
                  <a:lnTo>
                    <a:pt x="555" y="10502"/>
                  </a:lnTo>
                  <a:lnTo>
                    <a:pt x="177" y="11899"/>
                  </a:lnTo>
                  <a:lnTo>
                    <a:pt x="622" y="11785"/>
                  </a:lnTo>
                  <a:lnTo>
                    <a:pt x="3009" y="7111"/>
                  </a:lnTo>
                  <a:lnTo>
                    <a:pt x="3037" y="6527"/>
                  </a:lnTo>
                  <a:lnTo>
                    <a:pt x="3670" y="6134"/>
                  </a:lnTo>
                  <a:lnTo>
                    <a:pt x="4198" y="6134"/>
                  </a:lnTo>
                  <a:lnTo>
                    <a:pt x="4317" y="3822"/>
                  </a:lnTo>
                  <a:lnTo>
                    <a:pt x="5564" y="3822"/>
                  </a:lnTo>
                  <a:lnTo>
                    <a:pt x="5508" y="3174"/>
                  </a:lnTo>
                  <a:lnTo>
                    <a:pt x="3746" y="3174"/>
                  </a:lnTo>
                  <a:lnTo>
                    <a:pt x="3416" y="2920"/>
                  </a:lnTo>
                  <a:lnTo>
                    <a:pt x="3333" y="2722"/>
                  </a:lnTo>
                  <a:lnTo>
                    <a:pt x="3183" y="2697"/>
                  </a:lnTo>
                  <a:close/>
                </a:path>
                <a:path w="10795" h="20320">
                  <a:moveTo>
                    <a:pt x="5564" y="3822"/>
                  </a:moveTo>
                  <a:lnTo>
                    <a:pt x="4317" y="3822"/>
                  </a:lnTo>
                  <a:lnTo>
                    <a:pt x="4612" y="5841"/>
                  </a:lnTo>
                  <a:lnTo>
                    <a:pt x="4670" y="7886"/>
                  </a:lnTo>
                  <a:lnTo>
                    <a:pt x="4559" y="8953"/>
                  </a:lnTo>
                  <a:lnTo>
                    <a:pt x="5268" y="8953"/>
                  </a:lnTo>
                  <a:lnTo>
                    <a:pt x="5636" y="6527"/>
                  </a:lnTo>
                  <a:lnTo>
                    <a:pt x="5564" y="3822"/>
                  </a:lnTo>
                  <a:close/>
                </a:path>
                <a:path w="10795" h="20320">
                  <a:moveTo>
                    <a:pt x="5452" y="2527"/>
                  </a:moveTo>
                  <a:lnTo>
                    <a:pt x="3251" y="2527"/>
                  </a:lnTo>
                  <a:lnTo>
                    <a:pt x="3333" y="2722"/>
                  </a:lnTo>
                  <a:lnTo>
                    <a:pt x="4508" y="2920"/>
                  </a:lnTo>
                  <a:lnTo>
                    <a:pt x="3746" y="3174"/>
                  </a:lnTo>
                  <a:lnTo>
                    <a:pt x="5508" y="3174"/>
                  </a:lnTo>
                  <a:lnTo>
                    <a:pt x="5452" y="2527"/>
                  </a:lnTo>
                  <a:close/>
                </a:path>
                <a:path w="10795" h="20320">
                  <a:moveTo>
                    <a:pt x="5232" y="0"/>
                  </a:moveTo>
                  <a:lnTo>
                    <a:pt x="1498" y="2412"/>
                  </a:lnTo>
                  <a:lnTo>
                    <a:pt x="3183" y="2697"/>
                  </a:lnTo>
                  <a:lnTo>
                    <a:pt x="3251" y="2527"/>
                  </a:lnTo>
                  <a:lnTo>
                    <a:pt x="5452" y="2527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16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558228" y="3649077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5" h="14604">
                  <a:moveTo>
                    <a:pt x="7800" y="1625"/>
                  </a:moveTo>
                  <a:lnTo>
                    <a:pt x="2796" y="1701"/>
                  </a:lnTo>
                  <a:lnTo>
                    <a:pt x="206" y="3530"/>
                  </a:lnTo>
                  <a:lnTo>
                    <a:pt x="125" y="4838"/>
                  </a:lnTo>
                  <a:lnTo>
                    <a:pt x="0" y="9118"/>
                  </a:lnTo>
                  <a:lnTo>
                    <a:pt x="955" y="11074"/>
                  </a:lnTo>
                  <a:lnTo>
                    <a:pt x="7026" y="14173"/>
                  </a:lnTo>
                  <a:lnTo>
                    <a:pt x="10264" y="12445"/>
                  </a:lnTo>
                  <a:lnTo>
                    <a:pt x="11450" y="11747"/>
                  </a:lnTo>
                  <a:lnTo>
                    <a:pt x="8080" y="11747"/>
                  </a:lnTo>
                  <a:lnTo>
                    <a:pt x="4790" y="11709"/>
                  </a:lnTo>
                  <a:lnTo>
                    <a:pt x="3812" y="11315"/>
                  </a:lnTo>
                  <a:lnTo>
                    <a:pt x="5324" y="10718"/>
                  </a:lnTo>
                  <a:lnTo>
                    <a:pt x="5651" y="10299"/>
                  </a:lnTo>
                  <a:lnTo>
                    <a:pt x="2923" y="10299"/>
                  </a:lnTo>
                  <a:lnTo>
                    <a:pt x="1514" y="9169"/>
                  </a:lnTo>
                  <a:lnTo>
                    <a:pt x="3463" y="9169"/>
                  </a:lnTo>
                  <a:lnTo>
                    <a:pt x="3597" y="9118"/>
                  </a:lnTo>
                  <a:lnTo>
                    <a:pt x="4550" y="7912"/>
                  </a:lnTo>
                  <a:lnTo>
                    <a:pt x="1666" y="7912"/>
                  </a:lnTo>
                  <a:lnTo>
                    <a:pt x="1222" y="5803"/>
                  </a:lnTo>
                  <a:lnTo>
                    <a:pt x="3651" y="5803"/>
                  </a:lnTo>
                  <a:lnTo>
                    <a:pt x="4310" y="5079"/>
                  </a:lnTo>
                  <a:lnTo>
                    <a:pt x="3038" y="5079"/>
                  </a:lnTo>
                  <a:lnTo>
                    <a:pt x="2417" y="4368"/>
                  </a:lnTo>
                  <a:lnTo>
                    <a:pt x="2301" y="3530"/>
                  </a:lnTo>
                  <a:lnTo>
                    <a:pt x="5565" y="3530"/>
                  </a:lnTo>
                  <a:lnTo>
                    <a:pt x="5470" y="3340"/>
                  </a:lnTo>
                  <a:lnTo>
                    <a:pt x="5044" y="3009"/>
                  </a:lnTo>
                  <a:lnTo>
                    <a:pt x="4435" y="2806"/>
                  </a:lnTo>
                  <a:lnTo>
                    <a:pt x="5552" y="2552"/>
                  </a:lnTo>
                  <a:lnTo>
                    <a:pt x="9167" y="2552"/>
                  </a:lnTo>
                  <a:lnTo>
                    <a:pt x="7800" y="1625"/>
                  </a:lnTo>
                  <a:close/>
                </a:path>
                <a:path w="17145" h="14604">
                  <a:moveTo>
                    <a:pt x="10081" y="7962"/>
                  </a:moveTo>
                  <a:lnTo>
                    <a:pt x="7445" y="7962"/>
                  </a:lnTo>
                  <a:lnTo>
                    <a:pt x="9070" y="8699"/>
                  </a:lnTo>
                  <a:lnTo>
                    <a:pt x="9172" y="11125"/>
                  </a:lnTo>
                  <a:lnTo>
                    <a:pt x="8080" y="11747"/>
                  </a:lnTo>
                  <a:lnTo>
                    <a:pt x="11450" y="11747"/>
                  </a:lnTo>
                  <a:lnTo>
                    <a:pt x="12549" y="11099"/>
                  </a:lnTo>
                  <a:lnTo>
                    <a:pt x="10747" y="11099"/>
                  </a:lnTo>
                  <a:lnTo>
                    <a:pt x="10967" y="9766"/>
                  </a:lnTo>
                  <a:lnTo>
                    <a:pt x="10892" y="9118"/>
                  </a:lnTo>
                  <a:lnTo>
                    <a:pt x="10518" y="8305"/>
                  </a:lnTo>
                  <a:lnTo>
                    <a:pt x="10081" y="7962"/>
                  </a:lnTo>
                  <a:close/>
                </a:path>
                <a:path w="17145" h="14604">
                  <a:moveTo>
                    <a:pt x="7624" y="8229"/>
                  </a:moveTo>
                  <a:lnTo>
                    <a:pt x="5743" y="8229"/>
                  </a:lnTo>
                  <a:lnTo>
                    <a:pt x="7292" y="10540"/>
                  </a:lnTo>
                  <a:lnTo>
                    <a:pt x="4790" y="11709"/>
                  </a:lnTo>
                  <a:lnTo>
                    <a:pt x="8089" y="11709"/>
                  </a:lnTo>
                  <a:lnTo>
                    <a:pt x="8207" y="11226"/>
                  </a:lnTo>
                  <a:lnTo>
                    <a:pt x="8956" y="10210"/>
                  </a:lnTo>
                  <a:lnTo>
                    <a:pt x="7624" y="8229"/>
                  </a:lnTo>
                  <a:close/>
                </a:path>
                <a:path w="17145" h="14604">
                  <a:moveTo>
                    <a:pt x="12036" y="7061"/>
                  </a:moveTo>
                  <a:lnTo>
                    <a:pt x="10696" y="7061"/>
                  </a:lnTo>
                  <a:lnTo>
                    <a:pt x="11813" y="9766"/>
                  </a:lnTo>
                  <a:lnTo>
                    <a:pt x="10747" y="11099"/>
                  </a:lnTo>
                  <a:lnTo>
                    <a:pt x="12549" y="11099"/>
                  </a:lnTo>
                  <a:lnTo>
                    <a:pt x="13541" y="10515"/>
                  </a:lnTo>
                  <a:lnTo>
                    <a:pt x="14282" y="10020"/>
                  </a:lnTo>
                  <a:lnTo>
                    <a:pt x="12944" y="10020"/>
                  </a:lnTo>
                  <a:lnTo>
                    <a:pt x="12703" y="8229"/>
                  </a:lnTo>
                  <a:lnTo>
                    <a:pt x="12385" y="7327"/>
                  </a:lnTo>
                  <a:lnTo>
                    <a:pt x="12036" y="7061"/>
                  </a:lnTo>
                  <a:close/>
                </a:path>
                <a:path w="17145" h="14604">
                  <a:moveTo>
                    <a:pt x="9935" y="7848"/>
                  </a:moveTo>
                  <a:lnTo>
                    <a:pt x="4600" y="7848"/>
                  </a:lnTo>
                  <a:lnTo>
                    <a:pt x="4740" y="9334"/>
                  </a:lnTo>
                  <a:lnTo>
                    <a:pt x="2923" y="10299"/>
                  </a:lnTo>
                  <a:lnTo>
                    <a:pt x="5651" y="10299"/>
                  </a:lnTo>
                  <a:lnTo>
                    <a:pt x="5870" y="10020"/>
                  </a:lnTo>
                  <a:lnTo>
                    <a:pt x="5743" y="8229"/>
                  </a:lnTo>
                  <a:lnTo>
                    <a:pt x="7624" y="8229"/>
                  </a:lnTo>
                  <a:lnTo>
                    <a:pt x="7445" y="7962"/>
                  </a:lnTo>
                  <a:lnTo>
                    <a:pt x="10081" y="7962"/>
                  </a:lnTo>
                  <a:lnTo>
                    <a:pt x="9935" y="7848"/>
                  </a:lnTo>
                  <a:close/>
                </a:path>
                <a:path w="17145" h="14604">
                  <a:moveTo>
                    <a:pt x="15690" y="6159"/>
                  </a:moveTo>
                  <a:lnTo>
                    <a:pt x="12652" y="6159"/>
                  </a:lnTo>
                  <a:lnTo>
                    <a:pt x="13381" y="7912"/>
                  </a:lnTo>
                  <a:lnTo>
                    <a:pt x="13490" y="8559"/>
                  </a:lnTo>
                  <a:lnTo>
                    <a:pt x="12944" y="10020"/>
                  </a:lnTo>
                  <a:lnTo>
                    <a:pt x="14282" y="10020"/>
                  </a:lnTo>
                  <a:lnTo>
                    <a:pt x="16263" y="8699"/>
                  </a:lnTo>
                  <a:lnTo>
                    <a:pt x="16500" y="8559"/>
                  </a:lnTo>
                  <a:lnTo>
                    <a:pt x="15690" y="6159"/>
                  </a:lnTo>
                  <a:close/>
                </a:path>
                <a:path w="17145" h="14604">
                  <a:moveTo>
                    <a:pt x="3463" y="9169"/>
                  </a:moveTo>
                  <a:lnTo>
                    <a:pt x="1514" y="9169"/>
                  </a:lnTo>
                  <a:lnTo>
                    <a:pt x="3228" y="9258"/>
                  </a:lnTo>
                  <a:lnTo>
                    <a:pt x="3463" y="9169"/>
                  </a:lnTo>
                  <a:close/>
                </a:path>
                <a:path w="17145" h="14604">
                  <a:moveTo>
                    <a:pt x="3662" y="6515"/>
                  </a:moveTo>
                  <a:lnTo>
                    <a:pt x="3558" y="7353"/>
                  </a:lnTo>
                  <a:lnTo>
                    <a:pt x="1666" y="7912"/>
                  </a:lnTo>
                  <a:lnTo>
                    <a:pt x="4550" y="7912"/>
                  </a:lnTo>
                  <a:lnTo>
                    <a:pt x="9935" y="7848"/>
                  </a:lnTo>
                  <a:lnTo>
                    <a:pt x="9757" y="7708"/>
                  </a:lnTo>
                  <a:lnTo>
                    <a:pt x="7419" y="7708"/>
                  </a:lnTo>
                  <a:lnTo>
                    <a:pt x="5019" y="7569"/>
                  </a:lnTo>
                  <a:lnTo>
                    <a:pt x="4625" y="7404"/>
                  </a:lnTo>
                  <a:lnTo>
                    <a:pt x="3662" y="6515"/>
                  </a:lnTo>
                  <a:close/>
                </a:path>
                <a:path w="17145" h="14604">
                  <a:moveTo>
                    <a:pt x="17109" y="4368"/>
                  </a:moveTo>
                  <a:lnTo>
                    <a:pt x="11775" y="4749"/>
                  </a:lnTo>
                  <a:lnTo>
                    <a:pt x="10378" y="6146"/>
                  </a:lnTo>
                  <a:lnTo>
                    <a:pt x="7419" y="7708"/>
                  </a:lnTo>
                  <a:lnTo>
                    <a:pt x="9757" y="7708"/>
                  </a:lnTo>
                  <a:lnTo>
                    <a:pt x="9045" y="7150"/>
                  </a:lnTo>
                  <a:lnTo>
                    <a:pt x="10696" y="7061"/>
                  </a:lnTo>
                  <a:lnTo>
                    <a:pt x="12036" y="7061"/>
                  </a:lnTo>
                  <a:lnTo>
                    <a:pt x="10874" y="6172"/>
                  </a:lnTo>
                  <a:lnTo>
                    <a:pt x="15690" y="6159"/>
                  </a:lnTo>
                  <a:lnTo>
                    <a:pt x="15408" y="5321"/>
                  </a:lnTo>
                  <a:lnTo>
                    <a:pt x="17109" y="4368"/>
                  </a:lnTo>
                  <a:close/>
                </a:path>
                <a:path w="17145" h="14604">
                  <a:moveTo>
                    <a:pt x="5630" y="4203"/>
                  </a:moveTo>
                  <a:lnTo>
                    <a:pt x="5108" y="4203"/>
                  </a:lnTo>
                  <a:lnTo>
                    <a:pt x="6187" y="6146"/>
                  </a:lnTo>
                  <a:lnTo>
                    <a:pt x="6285" y="6515"/>
                  </a:lnTo>
                  <a:lnTo>
                    <a:pt x="6162" y="7111"/>
                  </a:lnTo>
                  <a:lnTo>
                    <a:pt x="5298" y="7353"/>
                  </a:lnTo>
                  <a:lnTo>
                    <a:pt x="6467" y="7289"/>
                  </a:lnTo>
                  <a:lnTo>
                    <a:pt x="8626" y="6756"/>
                  </a:lnTo>
                  <a:lnTo>
                    <a:pt x="9168" y="6261"/>
                  </a:lnTo>
                  <a:lnTo>
                    <a:pt x="7114" y="6261"/>
                  </a:lnTo>
                  <a:lnTo>
                    <a:pt x="6556" y="5422"/>
                  </a:lnTo>
                  <a:lnTo>
                    <a:pt x="7289" y="5422"/>
                  </a:lnTo>
                  <a:lnTo>
                    <a:pt x="8207" y="4864"/>
                  </a:lnTo>
                  <a:lnTo>
                    <a:pt x="8157" y="4444"/>
                  </a:lnTo>
                  <a:lnTo>
                    <a:pt x="5654" y="4444"/>
                  </a:lnTo>
                  <a:lnTo>
                    <a:pt x="5630" y="4203"/>
                  </a:lnTo>
                  <a:close/>
                </a:path>
                <a:path w="17145" h="14604">
                  <a:moveTo>
                    <a:pt x="3651" y="5803"/>
                  </a:moveTo>
                  <a:lnTo>
                    <a:pt x="1222" y="5803"/>
                  </a:lnTo>
                  <a:lnTo>
                    <a:pt x="2530" y="6997"/>
                  </a:lnTo>
                  <a:lnTo>
                    <a:pt x="3609" y="6515"/>
                  </a:lnTo>
                  <a:lnTo>
                    <a:pt x="3387" y="6261"/>
                  </a:lnTo>
                  <a:lnTo>
                    <a:pt x="3651" y="5803"/>
                  </a:lnTo>
                  <a:close/>
                </a:path>
                <a:path w="17145" h="14604">
                  <a:moveTo>
                    <a:pt x="10119" y="4000"/>
                  </a:moveTo>
                  <a:lnTo>
                    <a:pt x="8105" y="4000"/>
                  </a:lnTo>
                  <a:lnTo>
                    <a:pt x="8843" y="4749"/>
                  </a:lnTo>
                  <a:lnTo>
                    <a:pt x="7114" y="6261"/>
                  </a:lnTo>
                  <a:lnTo>
                    <a:pt x="9168" y="6261"/>
                  </a:lnTo>
                  <a:lnTo>
                    <a:pt x="9502" y="5956"/>
                  </a:lnTo>
                  <a:lnTo>
                    <a:pt x="10119" y="4000"/>
                  </a:lnTo>
                  <a:close/>
                </a:path>
                <a:path w="17145" h="14604">
                  <a:moveTo>
                    <a:pt x="7289" y="5422"/>
                  </a:moveTo>
                  <a:lnTo>
                    <a:pt x="6556" y="5422"/>
                  </a:lnTo>
                  <a:lnTo>
                    <a:pt x="7102" y="5537"/>
                  </a:lnTo>
                  <a:lnTo>
                    <a:pt x="7289" y="5422"/>
                  </a:lnTo>
                  <a:close/>
                </a:path>
                <a:path w="17145" h="14604">
                  <a:moveTo>
                    <a:pt x="5565" y="3530"/>
                  </a:moveTo>
                  <a:lnTo>
                    <a:pt x="2301" y="3530"/>
                  </a:lnTo>
                  <a:lnTo>
                    <a:pt x="3050" y="4025"/>
                  </a:lnTo>
                  <a:lnTo>
                    <a:pt x="3317" y="4089"/>
                  </a:lnTo>
                  <a:lnTo>
                    <a:pt x="3863" y="4952"/>
                  </a:lnTo>
                  <a:lnTo>
                    <a:pt x="3038" y="5079"/>
                  </a:lnTo>
                  <a:lnTo>
                    <a:pt x="4310" y="5079"/>
                  </a:lnTo>
                  <a:lnTo>
                    <a:pt x="5108" y="4203"/>
                  </a:lnTo>
                  <a:lnTo>
                    <a:pt x="5630" y="4203"/>
                  </a:lnTo>
                  <a:lnTo>
                    <a:pt x="5565" y="3530"/>
                  </a:lnTo>
                  <a:close/>
                </a:path>
                <a:path w="17145" h="14604">
                  <a:moveTo>
                    <a:pt x="9167" y="2552"/>
                  </a:moveTo>
                  <a:lnTo>
                    <a:pt x="5552" y="2552"/>
                  </a:lnTo>
                  <a:lnTo>
                    <a:pt x="6225" y="3835"/>
                  </a:lnTo>
                  <a:lnTo>
                    <a:pt x="5654" y="4444"/>
                  </a:lnTo>
                  <a:lnTo>
                    <a:pt x="8157" y="4444"/>
                  </a:lnTo>
                  <a:lnTo>
                    <a:pt x="8105" y="4000"/>
                  </a:lnTo>
                  <a:lnTo>
                    <a:pt x="10119" y="4000"/>
                  </a:lnTo>
                  <a:lnTo>
                    <a:pt x="10328" y="3340"/>
                  </a:lnTo>
                  <a:lnTo>
                    <a:pt x="9167" y="2552"/>
                  </a:lnTo>
                  <a:close/>
                </a:path>
                <a:path w="17145" h="14604">
                  <a:moveTo>
                    <a:pt x="4130" y="0"/>
                  </a:moveTo>
                  <a:lnTo>
                    <a:pt x="4867" y="634"/>
                  </a:lnTo>
                  <a:lnTo>
                    <a:pt x="5654" y="876"/>
                  </a:lnTo>
                  <a:lnTo>
                    <a:pt x="8486" y="1104"/>
                  </a:lnTo>
                  <a:lnTo>
                    <a:pt x="7996" y="711"/>
                  </a:lnTo>
                  <a:lnTo>
                    <a:pt x="6149" y="711"/>
                  </a:lnTo>
                  <a:lnTo>
                    <a:pt x="4994" y="444"/>
                  </a:lnTo>
                  <a:lnTo>
                    <a:pt x="4130" y="0"/>
                  </a:lnTo>
                  <a:close/>
                </a:path>
                <a:path w="17145" h="14604">
                  <a:moveTo>
                    <a:pt x="7711" y="482"/>
                  </a:moveTo>
                  <a:lnTo>
                    <a:pt x="6149" y="711"/>
                  </a:lnTo>
                  <a:lnTo>
                    <a:pt x="7996" y="711"/>
                  </a:lnTo>
                  <a:lnTo>
                    <a:pt x="7711" y="482"/>
                  </a:lnTo>
                  <a:close/>
                </a:path>
              </a:pathLst>
            </a:custGeom>
            <a:solidFill>
              <a:srgbClr val="0B06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74538" y="3635844"/>
              <a:ext cx="36830" cy="18415"/>
            </a:xfrm>
            <a:custGeom>
              <a:avLst/>
              <a:gdLst/>
              <a:ahLst/>
              <a:cxnLst/>
              <a:rect l="l" t="t" r="r" b="b"/>
              <a:pathLst>
                <a:path w="36829" h="18414">
                  <a:moveTo>
                    <a:pt x="6832" y="13309"/>
                  </a:moveTo>
                  <a:lnTo>
                    <a:pt x="3009" y="11430"/>
                  </a:lnTo>
                  <a:lnTo>
                    <a:pt x="2781" y="11557"/>
                  </a:lnTo>
                  <a:lnTo>
                    <a:pt x="3644" y="11607"/>
                  </a:lnTo>
                  <a:lnTo>
                    <a:pt x="4432" y="11760"/>
                  </a:lnTo>
                  <a:lnTo>
                    <a:pt x="5067" y="12001"/>
                  </a:lnTo>
                  <a:lnTo>
                    <a:pt x="5930" y="12319"/>
                  </a:lnTo>
                  <a:lnTo>
                    <a:pt x="6527" y="12801"/>
                  </a:lnTo>
                  <a:lnTo>
                    <a:pt x="6731" y="13449"/>
                  </a:lnTo>
                  <a:lnTo>
                    <a:pt x="6832" y="13309"/>
                  </a:lnTo>
                  <a:close/>
                </a:path>
                <a:path w="36829" h="18414">
                  <a:moveTo>
                    <a:pt x="8242" y="11328"/>
                  </a:moveTo>
                  <a:lnTo>
                    <a:pt x="8051" y="10579"/>
                  </a:lnTo>
                  <a:lnTo>
                    <a:pt x="7416" y="10033"/>
                  </a:lnTo>
                  <a:lnTo>
                    <a:pt x="6464" y="9677"/>
                  </a:lnTo>
                  <a:lnTo>
                    <a:pt x="6210" y="9728"/>
                  </a:lnTo>
                  <a:lnTo>
                    <a:pt x="6350" y="9779"/>
                  </a:lnTo>
                  <a:lnTo>
                    <a:pt x="7315" y="10147"/>
                  </a:lnTo>
                  <a:lnTo>
                    <a:pt x="7937" y="10668"/>
                  </a:lnTo>
                  <a:lnTo>
                    <a:pt x="8102" y="11353"/>
                  </a:lnTo>
                  <a:lnTo>
                    <a:pt x="8242" y="11328"/>
                  </a:lnTo>
                  <a:close/>
                </a:path>
                <a:path w="36829" h="18414">
                  <a:moveTo>
                    <a:pt x="9156" y="10502"/>
                  </a:moveTo>
                  <a:lnTo>
                    <a:pt x="8966" y="9842"/>
                  </a:lnTo>
                  <a:lnTo>
                    <a:pt x="8382" y="9334"/>
                  </a:lnTo>
                  <a:lnTo>
                    <a:pt x="7556" y="9004"/>
                  </a:lnTo>
                  <a:lnTo>
                    <a:pt x="7391" y="9080"/>
                  </a:lnTo>
                  <a:lnTo>
                    <a:pt x="8267" y="9423"/>
                  </a:lnTo>
                  <a:lnTo>
                    <a:pt x="8864" y="9918"/>
                  </a:lnTo>
                  <a:lnTo>
                    <a:pt x="9042" y="10604"/>
                  </a:lnTo>
                  <a:close/>
                </a:path>
                <a:path w="36829" h="18414">
                  <a:moveTo>
                    <a:pt x="10045" y="9715"/>
                  </a:moveTo>
                  <a:lnTo>
                    <a:pt x="9855" y="9144"/>
                  </a:lnTo>
                  <a:lnTo>
                    <a:pt x="9372" y="8686"/>
                  </a:lnTo>
                  <a:lnTo>
                    <a:pt x="8686" y="8369"/>
                  </a:lnTo>
                  <a:lnTo>
                    <a:pt x="8534" y="8445"/>
                  </a:lnTo>
                  <a:lnTo>
                    <a:pt x="9258" y="8775"/>
                  </a:lnTo>
                  <a:lnTo>
                    <a:pt x="9753" y="9232"/>
                  </a:lnTo>
                  <a:lnTo>
                    <a:pt x="9931" y="9817"/>
                  </a:lnTo>
                  <a:close/>
                </a:path>
                <a:path w="36829" h="18414">
                  <a:moveTo>
                    <a:pt x="11836" y="8153"/>
                  </a:moveTo>
                  <a:lnTo>
                    <a:pt x="11671" y="7759"/>
                  </a:lnTo>
                  <a:lnTo>
                    <a:pt x="11366" y="7416"/>
                  </a:lnTo>
                  <a:lnTo>
                    <a:pt x="10934" y="7137"/>
                  </a:lnTo>
                  <a:lnTo>
                    <a:pt x="10782" y="7213"/>
                  </a:lnTo>
                  <a:lnTo>
                    <a:pt x="11239" y="7493"/>
                  </a:lnTo>
                  <a:lnTo>
                    <a:pt x="11569" y="7835"/>
                  </a:lnTo>
                  <a:lnTo>
                    <a:pt x="11722" y="8255"/>
                  </a:lnTo>
                  <a:close/>
                </a:path>
                <a:path w="36829" h="18414">
                  <a:moveTo>
                    <a:pt x="12750" y="7442"/>
                  </a:moveTo>
                  <a:lnTo>
                    <a:pt x="12611" y="7099"/>
                  </a:lnTo>
                  <a:lnTo>
                    <a:pt x="12382" y="6819"/>
                  </a:lnTo>
                  <a:lnTo>
                    <a:pt x="12065" y="6578"/>
                  </a:lnTo>
                  <a:lnTo>
                    <a:pt x="11925" y="6654"/>
                  </a:lnTo>
                  <a:lnTo>
                    <a:pt x="12255" y="6883"/>
                  </a:lnTo>
                  <a:lnTo>
                    <a:pt x="12496" y="7175"/>
                  </a:lnTo>
                  <a:lnTo>
                    <a:pt x="12623" y="7505"/>
                  </a:lnTo>
                  <a:lnTo>
                    <a:pt x="12750" y="7442"/>
                  </a:lnTo>
                  <a:close/>
                </a:path>
                <a:path w="36829" h="18414">
                  <a:moveTo>
                    <a:pt x="13703" y="15735"/>
                  </a:moveTo>
                  <a:lnTo>
                    <a:pt x="10325" y="12852"/>
                  </a:lnTo>
                  <a:lnTo>
                    <a:pt x="9753" y="12852"/>
                  </a:lnTo>
                  <a:lnTo>
                    <a:pt x="8140" y="13106"/>
                  </a:lnTo>
                  <a:lnTo>
                    <a:pt x="7086" y="13589"/>
                  </a:lnTo>
                  <a:lnTo>
                    <a:pt x="6223" y="14376"/>
                  </a:lnTo>
                  <a:lnTo>
                    <a:pt x="5969" y="13804"/>
                  </a:lnTo>
                  <a:lnTo>
                    <a:pt x="5359" y="13309"/>
                  </a:lnTo>
                  <a:lnTo>
                    <a:pt x="4495" y="13004"/>
                  </a:lnTo>
                  <a:lnTo>
                    <a:pt x="3505" y="12623"/>
                  </a:lnTo>
                  <a:lnTo>
                    <a:pt x="2184" y="12458"/>
                  </a:lnTo>
                  <a:lnTo>
                    <a:pt x="495" y="12534"/>
                  </a:lnTo>
                  <a:lnTo>
                    <a:pt x="0" y="12750"/>
                  </a:lnTo>
                  <a:lnTo>
                    <a:pt x="241" y="12700"/>
                  </a:lnTo>
                  <a:lnTo>
                    <a:pt x="469" y="12674"/>
                  </a:lnTo>
                  <a:lnTo>
                    <a:pt x="711" y="12674"/>
                  </a:lnTo>
                  <a:lnTo>
                    <a:pt x="2159" y="12598"/>
                  </a:lnTo>
                  <a:lnTo>
                    <a:pt x="3467" y="12763"/>
                  </a:lnTo>
                  <a:lnTo>
                    <a:pt x="4445" y="13119"/>
                  </a:lnTo>
                  <a:lnTo>
                    <a:pt x="5334" y="13462"/>
                  </a:lnTo>
                  <a:lnTo>
                    <a:pt x="5956" y="13970"/>
                  </a:lnTo>
                  <a:lnTo>
                    <a:pt x="6121" y="14605"/>
                  </a:lnTo>
                  <a:lnTo>
                    <a:pt x="6959" y="13817"/>
                  </a:lnTo>
                  <a:lnTo>
                    <a:pt x="8089" y="13258"/>
                  </a:lnTo>
                  <a:lnTo>
                    <a:pt x="9766" y="12992"/>
                  </a:lnTo>
                  <a:lnTo>
                    <a:pt x="10312" y="12992"/>
                  </a:lnTo>
                  <a:lnTo>
                    <a:pt x="13614" y="15963"/>
                  </a:lnTo>
                  <a:lnTo>
                    <a:pt x="13703" y="15735"/>
                  </a:lnTo>
                  <a:close/>
                </a:path>
                <a:path w="36829" h="18414">
                  <a:moveTo>
                    <a:pt x="14185" y="14630"/>
                  </a:moveTo>
                  <a:lnTo>
                    <a:pt x="10744" y="11480"/>
                  </a:lnTo>
                  <a:lnTo>
                    <a:pt x="10185" y="11480"/>
                  </a:lnTo>
                  <a:lnTo>
                    <a:pt x="8864" y="11684"/>
                  </a:lnTo>
                  <a:lnTo>
                    <a:pt x="8115" y="11963"/>
                  </a:lnTo>
                  <a:lnTo>
                    <a:pt x="7493" y="12357"/>
                  </a:lnTo>
                  <a:lnTo>
                    <a:pt x="7302" y="11633"/>
                  </a:lnTo>
                  <a:lnTo>
                    <a:pt x="6667" y="11099"/>
                  </a:lnTo>
                  <a:lnTo>
                    <a:pt x="5727" y="10756"/>
                  </a:lnTo>
                  <a:lnTo>
                    <a:pt x="5461" y="10642"/>
                  </a:lnTo>
                  <a:lnTo>
                    <a:pt x="4838" y="10490"/>
                  </a:lnTo>
                  <a:lnTo>
                    <a:pt x="4648" y="10591"/>
                  </a:lnTo>
                  <a:lnTo>
                    <a:pt x="5029" y="10668"/>
                  </a:lnTo>
                  <a:lnTo>
                    <a:pt x="5372" y="10756"/>
                  </a:lnTo>
                  <a:lnTo>
                    <a:pt x="5676" y="10883"/>
                  </a:lnTo>
                  <a:lnTo>
                    <a:pt x="6591" y="11226"/>
                  </a:lnTo>
                  <a:lnTo>
                    <a:pt x="7200" y="11747"/>
                  </a:lnTo>
                  <a:lnTo>
                    <a:pt x="7366" y="12433"/>
                  </a:lnTo>
                  <a:lnTo>
                    <a:pt x="7124" y="12776"/>
                  </a:lnTo>
                  <a:lnTo>
                    <a:pt x="7886" y="12204"/>
                  </a:lnTo>
                  <a:lnTo>
                    <a:pt x="8763" y="11836"/>
                  </a:lnTo>
                  <a:lnTo>
                    <a:pt x="9626" y="11696"/>
                  </a:lnTo>
                  <a:lnTo>
                    <a:pt x="10185" y="11620"/>
                  </a:lnTo>
                  <a:lnTo>
                    <a:pt x="10744" y="11620"/>
                  </a:lnTo>
                  <a:lnTo>
                    <a:pt x="14084" y="14833"/>
                  </a:lnTo>
                  <a:lnTo>
                    <a:pt x="14185" y="14630"/>
                  </a:lnTo>
                  <a:close/>
                </a:path>
                <a:path w="36829" h="18414">
                  <a:moveTo>
                    <a:pt x="14592" y="6045"/>
                  </a:moveTo>
                  <a:lnTo>
                    <a:pt x="14516" y="5854"/>
                  </a:lnTo>
                  <a:lnTo>
                    <a:pt x="14414" y="5676"/>
                  </a:lnTo>
                  <a:lnTo>
                    <a:pt x="14287" y="5511"/>
                  </a:lnTo>
                  <a:lnTo>
                    <a:pt x="14160" y="5575"/>
                  </a:lnTo>
                  <a:lnTo>
                    <a:pt x="14300" y="5740"/>
                  </a:lnTo>
                  <a:lnTo>
                    <a:pt x="14401" y="5943"/>
                  </a:lnTo>
                  <a:lnTo>
                    <a:pt x="14478" y="6146"/>
                  </a:lnTo>
                  <a:close/>
                </a:path>
                <a:path w="36829" h="18414">
                  <a:moveTo>
                    <a:pt x="15011" y="13208"/>
                  </a:moveTo>
                  <a:lnTo>
                    <a:pt x="14782" y="12103"/>
                  </a:lnTo>
                  <a:lnTo>
                    <a:pt x="14262" y="11315"/>
                  </a:lnTo>
                  <a:lnTo>
                    <a:pt x="13563" y="10820"/>
                  </a:lnTo>
                  <a:lnTo>
                    <a:pt x="13131" y="10490"/>
                  </a:lnTo>
                  <a:lnTo>
                    <a:pt x="12636" y="10287"/>
                  </a:lnTo>
                  <a:lnTo>
                    <a:pt x="11569" y="10058"/>
                  </a:lnTo>
                  <a:lnTo>
                    <a:pt x="10998" y="10058"/>
                  </a:lnTo>
                  <a:lnTo>
                    <a:pt x="10020" y="10210"/>
                  </a:lnTo>
                  <a:lnTo>
                    <a:pt x="9613" y="10325"/>
                  </a:lnTo>
                  <a:lnTo>
                    <a:pt x="9207" y="10490"/>
                  </a:lnTo>
                  <a:lnTo>
                    <a:pt x="8966" y="10744"/>
                  </a:lnTo>
                  <a:lnTo>
                    <a:pt x="9448" y="10515"/>
                  </a:lnTo>
                  <a:lnTo>
                    <a:pt x="9956" y="10363"/>
                  </a:lnTo>
                  <a:lnTo>
                    <a:pt x="10998" y="10198"/>
                  </a:lnTo>
                  <a:lnTo>
                    <a:pt x="11544" y="10198"/>
                  </a:lnTo>
                  <a:lnTo>
                    <a:pt x="14909" y="13373"/>
                  </a:lnTo>
                  <a:lnTo>
                    <a:pt x="15011" y="13208"/>
                  </a:lnTo>
                  <a:close/>
                </a:path>
                <a:path w="36829" h="18414">
                  <a:moveTo>
                    <a:pt x="15887" y="11874"/>
                  </a:moveTo>
                  <a:lnTo>
                    <a:pt x="11899" y="8813"/>
                  </a:lnTo>
                  <a:lnTo>
                    <a:pt x="11341" y="8915"/>
                  </a:lnTo>
                  <a:lnTo>
                    <a:pt x="11188" y="8928"/>
                  </a:lnTo>
                  <a:lnTo>
                    <a:pt x="11036" y="8966"/>
                  </a:lnTo>
                  <a:lnTo>
                    <a:pt x="10883" y="8991"/>
                  </a:lnTo>
                  <a:lnTo>
                    <a:pt x="10756" y="8445"/>
                  </a:lnTo>
                  <a:lnTo>
                    <a:pt x="10350" y="8051"/>
                  </a:lnTo>
                  <a:lnTo>
                    <a:pt x="9779" y="7734"/>
                  </a:lnTo>
                  <a:lnTo>
                    <a:pt x="9639" y="7823"/>
                  </a:lnTo>
                  <a:lnTo>
                    <a:pt x="10248" y="8128"/>
                  </a:lnTo>
                  <a:lnTo>
                    <a:pt x="10655" y="8534"/>
                  </a:lnTo>
                  <a:lnTo>
                    <a:pt x="10820" y="9042"/>
                  </a:lnTo>
                  <a:lnTo>
                    <a:pt x="10642" y="9207"/>
                  </a:lnTo>
                  <a:lnTo>
                    <a:pt x="11125" y="9080"/>
                  </a:lnTo>
                  <a:lnTo>
                    <a:pt x="11912" y="8953"/>
                  </a:lnTo>
                  <a:lnTo>
                    <a:pt x="12458" y="8966"/>
                  </a:lnTo>
                  <a:lnTo>
                    <a:pt x="13487" y="9169"/>
                  </a:lnTo>
                  <a:lnTo>
                    <a:pt x="13970" y="9372"/>
                  </a:lnTo>
                  <a:lnTo>
                    <a:pt x="15062" y="10172"/>
                  </a:lnTo>
                  <a:lnTo>
                    <a:pt x="15570" y="10947"/>
                  </a:lnTo>
                  <a:lnTo>
                    <a:pt x="15786" y="12026"/>
                  </a:lnTo>
                  <a:lnTo>
                    <a:pt x="15887" y="11874"/>
                  </a:lnTo>
                  <a:close/>
                </a:path>
                <a:path w="36829" h="18414">
                  <a:moveTo>
                    <a:pt x="20485" y="5905"/>
                  </a:moveTo>
                  <a:lnTo>
                    <a:pt x="18122" y="3746"/>
                  </a:lnTo>
                  <a:lnTo>
                    <a:pt x="17907" y="3835"/>
                  </a:lnTo>
                  <a:lnTo>
                    <a:pt x="18376" y="3937"/>
                  </a:lnTo>
                  <a:lnTo>
                    <a:pt x="18821" y="4127"/>
                  </a:lnTo>
                  <a:lnTo>
                    <a:pt x="19710" y="4775"/>
                  </a:lnTo>
                  <a:lnTo>
                    <a:pt x="20129" y="5308"/>
                  </a:lnTo>
                  <a:lnTo>
                    <a:pt x="20383" y="6007"/>
                  </a:lnTo>
                  <a:close/>
                </a:path>
                <a:path w="36829" h="18414">
                  <a:moveTo>
                    <a:pt x="21348" y="5194"/>
                  </a:moveTo>
                  <a:lnTo>
                    <a:pt x="21069" y="4546"/>
                  </a:lnTo>
                  <a:lnTo>
                    <a:pt x="20675" y="4064"/>
                  </a:lnTo>
                  <a:lnTo>
                    <a:pt x="20193" y="3708"/>
                  </a:lnTo>
                  <a:lnTo>
                    <a:pt x="19926" y="3505"/>
                  </a:lnTo>
                  <a:lnTo>
                    <a:pt x="19621" y="3352"/>
                  </a:lnTo>
                  <a:lnTo>
                    <a:pt x="19316" y="3251"/>
                  </a:lnTo>
                  <a:lnTo>
                    <a:pt x="19126" y="3327"/>
                  </a:lnTo>
                  <a:lnTo>
                    <a:pt x="19469" y="3429"/>
                  </a:lnTo>
                  <a:lnTo>
                    <a:pt x="19812" y="3594"/>
                  </a:lnTo>
                  <a:lnTo>
                    <a:pt x="20104" y="3822"/>
                  </a:lnTo>
                  <a:lnTo>
                    <a:pt x="20574" y="4165"/>
                  </a:lnTo>
                  <a:lnTo>
                    <a:pt x="20967" y="4648"/>
                  </a:lnTo>
                  <a:lnTo>
                    <a:pt x="21234" y="5295"/>
                  </a:lnTo>
                  <a:close/>
                </a:path>
                <a:path w="36829" h="18414">
                  <a:moveTo>
                    <a:pt x="22186" y="4508"/>
                  </a:moveTo>
                  <a:lnTo>
                    <a:pt x="20523" y="2832"/>
                  </a:lnTo>
                  <a:lnTo>
                    <a:pt x="20332" y="2895"/>
                  </a:lnTo>
                  <a:lnTo>
                    <a:pt x="20574" y="2997"/>
                  </a:lnTo>
                  <a:lnTo>
                    <a:pt x="20815" y="3124"/>
                  </a:lnTo>
                  <a:lnTo>
                    <a:pt x="21031" y="3276"/>
                  </a:lnTo>
                  <a:lnTo>
                    <a:pt x="21450" y="3606"/>
                  </a:lnTo>
                  <a:lnTo>
                    <a:pt x="21818" y="4025"/>
                  </a:lnTo>
                  <a:lnTo>
                    <a:pt x="22072" y="4584"/>
                  </a:lnTo>
                  <a:close/>
                </a:path>
                <a:path w="36829" h="18414">
                  <a:moveTo>
                    <a:pt x="23075" y="3848"/>
                  </a:moveTo>
                  <a:lnTo>
                    <a:pt x="22809" y="3365"/>
                  </a:lnTo>
                  <a:lnTo>
                    <a:pt x="22479" y="2971"/>
                  </a:lnTo>
                  <a:lnTo>
                    <a:pt x="22085" y="2692"/>
                  </a:lnTo>
                  <a:lnTo>
                    <a:pt x="21856" y="2527"/>
                  </a:lnTo>
                  <a:lnTo>
                    <a:pt x="21717" y="2451"/>
                  </a:lnTo>
                  <a:lnTo>
                    <a:pt x="21539" y="2514"/>
                  </a:lnTo>
                  <a:lnTo>
                    <a:pt x="21704" y="2590"/>
                  </a:lnTo>
                  <a:lnTo>
                    <a:pt x="21856" y="2692"/>
                  </a:lnTo>
                  <a:lnTo>
                    <a:pt x="21996" y="2806"/>
                  </a:lnTo>
                  <a:lnTo>
                    <a:pt x="22390" y="3086"/>
                  </a:lnTo>
                  <a:lnTo>
                    <a:pt x="22720" y="3454"/>
                  </a:lnTo>
                  <a:lnTo>
                    <a:pt x="22974" y="3924"/>
                  </a:lnTo>
                  <a:close/>
                </a:path>
                <a:path w="36829" h="18414">
                  <a:moveTo>
                    <a:pt x="23901" y="10185"/>
                  </a:moveTo>
                  <a:lnTo>
                    <a:pt x="23571" y="9550"/>
                  </a:lnTo>
                  <a:lnTo>
                    <a:pt x="23037" y="8991"/>
                  </a:lnTo>
                  <a:lnTo>
                    <a:pt x="21755" y="8242"/>
                  </a:lnTo>
                  <a:lnTo>
                    <a:pt x="21297" y="8115"/>
                  </a:lnTo>
                  <a:lnTo>
                    <a:pt x="21069" y="8051"/>
                  </a:lnTo>
                  <a:lnTo>
                    <a:pt x="19646" y="7975"/>
                  </a:lnTo>
                  <a:lnTo>
                    <a:pt x="18897" y="8115"/>
                  </a:lnTo>
                  <a:lnTo>
                    <a:pt x="18249" y="8369"/>
                  </a:lnTo>
                  <a:lnTo>
                    <a:pt x="17983" y="7708"/>
                  </a:lnTo>
                  <a:lnTo>
                    <a:pt x="17513" y="7086"/>
                  </a:lnTo>
                  <a:lnTo>
                    <a:pt x="17348" y="6972"/>
                  </a:lnTo>
                  <a:lnTo>
                    <a:pt x="17094" y="5588"/>
                  </a:lnTo>
                  <a:lnTo>
                    <a:pt x="17297" y="5664"/>
                  </a:lnTo>
                  <a:lnTo>
                    <a:pt x="18211" y="6337"/>
                  </a:lnTo>
                  <a:lnTo>
                    <a:pt x="18630" y="6896"/>
                  </a:lnTo>
                  <a:lnTo>
                    <a:pt x="18884" y="7632"/>
                  </a:lnTo>
                  <a:lnTo>
                    <a:pt x="18986" y="7493"/>
                  </a:lnTo>
                  <a:lnTo>
                    <a:pt x="18719" y="6769"/>
                  </a:lnTo>
                  <a:lnTo>
                    <a:pt x="18300" y="6223"/>
                  </a:lnTo>
                  <a:lnTo>
                    <a:pt x="17767" y="5842"/>
                  </a:lnTo>
                  <a:lnTo>
                    <a:pt x="17360" y="5537"/>
                  </a:lnTo>
                  <a:lnTo>
                    <a:pt x="17068" y="5410"/>
                  </a:lnTo>
                  <a:lnTo>
                    <a:pt x="16903" y="4508"/>
                  </a:lnTo>
                  <a:lnTo>
                    <a:pt x="17157" y="4559"/>
                  </a:lnTo>
                  <a:lnTo>
                    <a:pt x="17640" y="4648"/>
                  </a:lnTo>
                  <a:lnTo>
                    <a:pt x="18084" y="4838"/>
                  </a:lnTo>
                  <a:lnTo>
                    <a:pt x="18986" y="5499"/>
                  </a:lnTo>
                  <a:lnTo>
                    <a:pt x="19392" y="6045"/>
                  </a:lnTo>
                  <a:lnTo>
                    <a:pt x="19659" y="6756"/>
                  </a:lnTo>
                  <a:lnTo>
                    <a:pt x="16954" y="4368"/>
                  </a:lnTo>
                  <a:lnTo>
                    <a:pt x="16078" y="0"/>
                  </a:lnTo>
                  <a:lnTo>
                    <a:pt x="14998" y="203"/>
                  </a:lnTo>
                  <a:lnTo>
                    <a:pt x="14414" y="355"/>
                  </a:lnTo>
                  <a:lnTo>
                    <a:pt x="15455" y="6045"/>
                  </a:lnTo>
                  <a:lnTo>
                    <a:pt x="15303" y="6007"/>
                  </a:lnTo>
                  <a:lnTo>
                    <a:pt x="15024" y="5981"/>
                  </a:lnTo>
                  <a:lnTo>
                    <a:pt x="14757" y="5981"/>
                  </a:lnTo>
                  <a:lnTo>
                    <a:pt x="14566" y="6121"/>
                  </a:lnTo>
                  <a:lnTo>
                    <a:pt x="14897" y="6108"/>
                  </a:lnTo>
                  <a:lnTo>
                    <a:pt x="15227" y="6134"/>
                  </a:lnTo>
                  <a:lnTo>
                    <a:pt x="15481" y="6197"/>
                  </a:lnTo>
                  <a:lnTo>
                    <a:pt x="15684" y="7302"/>
                  </a:lnTo>
                  <a:lnTo>
                    <a:pt x="15201" y="7099"/>
                  </a:lnTo>
                  <a:lnTo>
                    <a:pt x="14300" y="6908"/>
                  </a:lnTo>
                  <a:lnTo>
                    <a:pt x="13919" y="6883"/>
                  </a:lnTo>
                  <a:lnTo>
                    <a:pt x="13677" y="6908"/>
                  </a:lnTo>
                  <a:lnTo>
                    <a:pt x="13627" y="6553"/>
                  </a:lnTo>
                  <a:lnTo>
                    <a:pt x="13436" y="6261"/>
                  </a:lnTo>
                  <a:lnTo>
                    <a:pt x="13182" y="6019"/>
                  </a:lnTo>
                  <a:lnTo>
                    <a:pt x="13042" y="6083"/>
                  </a:lnTo>
                  <a:lnTo>
                    <a:pt x="13322" y="6324"/>
                  </a:lnTo>
                  <a:lnTo>
                    <a:pt x="13500" y="6629"/>
                  </a:lnTo>
                  <a:lnTo>
                    <a:pt x="13576" y="6908"/>
                  </a:lnTo>
                  <a:lnTo>
                    <a:pt x="13322" y="7061"/>
                  </a:lnTo>
                  <a:lnTo>
                    <a:pt x="13779" y="7023"/>
                  </a:lnTo>
                  <a:lnTo>
                    <a:pt x="14224" y="7035"/>
                  </a:lnTo>
                  <a:lnTo>
                    <a:pt x="15151" y="7226"/>
                  </a:lnTo>
                  <a:lnTo>
                    <a:pt x="15633" y="7429"/>
                  </a:lnTo>
                  <a:lnTo>
                    <a:pt x="16027" y="9182"/>
                  </a:lnTo>
                  <a:lnTo>
                    <a:pt x="15951" y="9055"/>
                  </a:lnTo>
                  <a:lnTo>
                    <a:pt x="14884" y="8267"/>
                  </a:lnTo>
                  <a:lnTo>
                    <a:pt x="14389" y="8051"/>
                  </a:lnTo>
                  <a:lnTo>
                    <a:pt x="13855" y="7950"/>
                  </a:lnTo>
                  <a:lnTo>
                    <a:pt x="13322" y="7835"/>
                  </a:lnTo>
                  <a:lnTo>
                    <a:pt x="12750" y="7835"/>
                  </a:lnTo>
                  <a:lnTo>
                    <a:pt x="12166" y="7924"/>
                  </a:lnTo>
                  <a:lnTo>
                    <a:pt x="11912" y="8115"/>
                  </a:lnTo>
                  <a:lnTo>
                    <a:pt x="12103" y="8077"/>
                  </a:lnTo>
                  <a:lnTo>
                    <a:pt x="12763" y="7975"/>
                  </a:lnTo>
                  <a:lnTo>
                    <a:pt x="13309" y="7975"/>
                  </a:lnTo>
                  <a:lnTo>
                    <a:pt x="13830" y="8077"/>
                  </a:lnTo>
                  <a:lnTo>
                    <a:pt x="16383" y="11074"/>
                  </a:lnTo>
                  <a:lnTo>
                    <a:pt x="16268" y="11252"/>
                  </a:lnTo>
                  <a:lnTo>
                    <a:pt x="16408" y="11188"/>
                  </a:lnTo>
                  <a:lnTo>
                    <a:pt x="16535" y="11861"/>
                  </a:lnTo>
                  <a:lnTo>
                    <a:pt x="16027" y="12052"/>
                  </a:lnTo>
                  <a:lnTo>
                    <a:pt x="15595" y="12280"/>
                  </a:lnTo>
                  <a:lnTo>
                    <a:pt x="15417" y="12560"/>
                  </a:lnTo>
                  <a:lnTo>
                    <a:pt x="15989" y="12217"/>
                  </a:lnTo>
                  <a:lnTo>
                    <a:pt x="16560" y="11988"/>
                  </a:lnTo>
                  <a:lnTo>
                    <a:pt x="16649" y="12446"/>
                  </a:lnTo>
                  <a:lnTo>
                    <a:pt x="16611" y="12890"/>
                  </a:lnTo>
                  <a:lnTo>
                    <a:pt x="15405" y="13347"/>
                  </a:lnTo>
                  <a:lnTo>
                    <a:pt x="15011" y="13563"/>
                  </a:lnTo>
                  <a:lnTo>
                    <a:pt x="14643" y="13843"/>
                  </a:lnTo>
                  <a:lnTo>
                    <a:pt x="14465" y="14147"/>
                  </a:lnTo>
                  <a:lnTo>
                    <a:pt x="14884" y="13792"/>
                  </a:lnTo>
                  <a:lnTo>
                    <a:pt x="15367" y="13512"/>
                  </a:lnTo>
                  <a:lnTo>
                    <a:pt x="16548" y="13030"/>
                  </a:lnTo>
                  <a:lnTo>
                    <a:pt x="16421" y="15074"/>
                  </a:lnTo>
                  <a:lnTo>
                    <a:pt x="18669" y="18135"/>
                  </a:lnTo>
                  <a:lnTo>
                    <a:pt x="19443" y="14490"/>
                  </a:lnTo>
                  <a:lnTo>
                    <a:pt x="18719" y="12979"/>
                  </a:lnTo>
                  <a:lnTo>
                    <a:pt x="19431" y="13195"/>
                  </a:lnTo>
                  <a:lnTo>
                    <a:pt x="20612" y="13906"/>
                  </a:lnTo>
                  <a:lnTo>
                    <a:pt x="21145" y="14465"/>
                  </a:lnTo>
                  <a:lnTo>
                    <a:pt x="21513" y="15240"/>
                  </a:lnTo>
                  <a:lnTo>
                    <a:pt x="21577" y="15074"/>
                  </a:lnTo>
                  <a:lnTo>
                    <a:pt x="21221" y="14338"/>
                  </a:lnTo>
                  <a:lnTo>
                    <a:pt x="20675" y="13792"/>
                  </a:lnTo>
                  <a:lnTo>
                    <a:pt x="19431" y="13030"/>
                  </a:lnTo>
                  <a:lnTo>
                    <a:pt x="18986" y="12903"/>
                  </a:lnTo>
                  <a:lnTo>
                    <a:pt x="18719" y="12827"/>
                  </a:lnTo>
                  <a:lnTo>
                    <a:pt x="18326" y="12141"/>
                  </a:lnTo>
                  <a:lnTo>
                    <a:pt x="18237" y="11722"/>
                  </a:lnTo>
                  <a:lnTo>
                    <a:pt x="19126" y="11747"/>
                  </a:lnTo>
                  <a:lnTo>
                    <a:pt x="19862" y="11976"/>
                  </a:lnTo>
                  <a:lnTo>
                    <a:pt x="21082" y="12712"/>
                  </a:lnTo>
                  <a:lnTo>
                    <a:pt x="21653" y="13335"/>
                  </a:lnTo>
                  <a:lnTo>
                    <a:pt x="22009" y="14160"/>
                  </a:lnTo>
                  <a:lnTo>
                    <a:pt x="21996" y="13792"/>
                  </a:lnTo>
                  <a:lnTo>
                    <a:pt x="21678" y="13169"/>
                  </a:lnTo>
                  <a:lnTo>
                    <a:pt x="21145" y="12585"/>
                  </a:lnTo>
                  <a:lnTo>
                    <a:pt x="19824" y="11811"/>
                  </a:lnTo>
                  <a:lnTo>
                    <a:pt x="19418" y="11696"/>
                  </a:lnTo>
                  <a:lnTo>
                    <a:pt x="19151" y="11620"/>
                  </a:lnTo>
                  <a:lnTo>
                    <a:pt x="18211" y="11582"/>
                  </a:lnTo>
                  <a:lnTo>
                    <a:pt x="18021" y="10579"/>
                  </a:lnTo>
                  <a:lnTo>
                    <a:pt x="18313" y="10528"/>
                  </a:lnTo>
                  <a:lnTo>
                    <a:pt x="22555" y="12903"/>
                  </a:lnTo>
                  <a:lnTo>
                    <a:pt x="22453" y="12369"/>
                  </a:lnTo>
                  <a:lnTo>
                    <a:pt x="18300" y="10388"/>
                  </a:lnTo>
                  <a:lnTo>
                    <a:pt x="17995" y="10452"/>
                  </a:lnTo>
                  <a:lnTo>
                    <a:pt x="17830" y="9588"/>
                  </a:lnTo>
                  <a:lnTo>
                    <a:pt x="18224" y="9423"/>
                  </a:lnTo>
                  <a:lnTo>
                    <a:pt x="18948" y="9296"/>
                  </a:lnTo>
                  <a:lnTo>
                    <a:pt x="20370" y="9359"/>
                  </a:lnTo>
                  <a:lnTo>
                    <a:pt x="21043" y="9563"/>
                  </a:lnTo>
                  <a:lnTo>
                    <a:pt x="22275" y="10299"/>
                  </a:lnTo>
                  <a:lnTo>
                    <a:pt x="22771" y="10807"/>
                  </a:lnTo>
                  <a:lnTo>
                    <a:pt x="23177" y="11620"/>
                  </a:lnTo>
                  <a:lnTo>
                    <a:pt x="23152" y="11252"/>
                  </a:lnTo>
                  <a:lnTo>
                    <a:pt x="18935" y="9156"/>
                  </a:lnTo>
                  <a:lnTo>
                    <a:pt x="18199" y="9296"/>
                  </a:lnTo>
                  <a:lnTo>
                    <a:pt x="17805" y="9448"/>
                  </a:lnTo>
                  <a:lnTo>
                    <a:pt x="17386" y="7175"/>
                  </a:lnTo>
                  <a:lnTo>
                    <a:pt x="17894" y="7823"/>
                  </a:lnTo>
                  <a:lnTo>
                    <a:pt x="18097" y="8547"/>
                  </a:lnTo>
                  <a:lnTo>
                    <a:pt x="18148" y="8686"/>
                  </a:lnTo>
                  <a:lnTo>
                    <a:pt x="18237" y="8534"/>
                  </a:lnTo>
                  <a:lnTo>
                    <a:pt x="18910" y="8242"/>
                  </a:lnTo>
                  <a:lnTo>
                    <a:pt x="19634" y="8115"/>
                  </a:lnTo>
                  <a:lnTo>
                    <a:pt x="21094" y="8191"/>
                  </a:lnTo>
                  <a:lnTo>
                    <a:pt x="21793" y="8394"/>
                  </a:lnTo>
                  <a:lnTo>
                    <a:pt x="22974" y="9118"/>
                  </a:lnTo>
                  <a:lnTo>
                    <a:pt x="23469" y="9639"/>
                  </a:lnTo>
                  <a:lnTo>
                    <a:pt x="23863" y="10439"/>
                  </a:lnTo>
                  <a:lnTo>
                    <a:pt x="23901" y="10185"/>
                  </a:lnTo>
                  <a:close/>
                </a:path>
                <a:path w="36829" h="18414">
                  <a:moveTo>
                    <a:pt x="23990" y="3162"/>
                  </a:moveTo>
                  <a:lnTo>
                    <a:pt x="23749" y="2768"/>
                  </a:lnTo>
                  <a:lnTo>
                    <a:pt x="23444" y="2451"/>
                  </a:lnTo>
                  <a:lnTo>
                    <a:pt x="23114" y="2197"/>
                  </a:lnTo>
                  <a:lnTo>
                    <a:pt x="22847" y="2184"/>
                  </a:lnTo>
                  <a:lnTo>
                    <a:pt x="22974" y="2260"/>
                  </a:lnTo>
                  <a:lnTo>
                    <a:pt x="23355" y="2552"/>
                  </a:lnTo>
                  <a:lnTo>
                    <a:pt x="23647" y="2870"/>
                  </a:lnTo>
                  <a:lnTo>
                    <a:pt x="23876" y="3238"/>
                  </a:lnTo>
                  <a:close/>
                </a:path>
                <a:path w="36829" h="18414">
                  <a:moveTo>
                    <a:pt x="24638" y="8991"/>
                  </a:moveTo>
                  <a:lnTo>
                    <a:pt x="24320" y="8369"/>
                  </a:lnTo>
                  <a:lnTo>
                    <a:pt x="23799" y="7823"/>
                  </a:lnTo>
                  <a:lnTo>
                    <a:pt x="22542" y="7073"/>
                  </a:lnTo>
                  <a:lnTo>
                    <a:pt x="22098" y="6946"/>
                  </a:lnTo>
                  <a:lnTo>
                    <a:pt x="21831" y="6870"/>
                  </a:lnTo>
                  <a:lnTo>
                    <a:pt x="20548" y="6807"/>
                  </a:lnTo>
                  <a:lnTo>
                    <a:pt x="19964" y="6883"/>
                  </a:lnTo>
                  <a:lnTo>
                    <a:pt x="19418" y="7048"/>
                  </a:lnTo>
                  <a:lnTo>
                    <a:pt x="19189" y="7264"/>
                  </a:lnTo>
                  <a:lnTo>
                    <a:pt x="19812" y="7048"/>
                  </a:lnTo>
                  <a:lnTo>
                    <a:pt x="20459" y="6946"/>
                  </a:lnTo>
                  <a:lnTo>
                    <a:pt x="24625" y="9283"/>
                  </a:lnTo>
                  <a:lnTo>
                    <a:pt x="24638" y="8991"/>
                  </a:lnTo>
                  <a:close/>
                </a:path>
                <a:path w="36829" h="18414">
                  <a:moveTo>
                    <a:pt x="24777" y="2578"/>
                  </a:moveTo>
                  <a:lnTo>
                    <a:pt x="24587" y="2311"/>
                  </a:lnTo>
                  <a:lnTo>
                    <a:pt x="24384" y="2082"/>
                  </a:lnTo>
                  <a:lnTo>
                    <a:pt x="24155" y="1892"/>
                  </a:lnTo>
                  <a:lnTo>
                    <a:pt x="23977" y="1930"/>
                  </a:lnTo>
                  <a:lnTo>
                    <a:pt x="24231" y="2133"/>
                  </a:lnTo>
                  <a:lnTo>
                    <a:pt x="24460" y="2374"/>
                  </a:lnTo>
                  <a:lnTo>
                    <a:pt x="24663" y="2654"/>
                  </a:lnTo>
                  <a:close/>
                </a:path>
                <a:path w="36829" h="18414">
                  <a:moveTo>
                    <a:pt x="25400" y="8191"/>
                  </a:moveTo>
                  <a:lnTo>
                    <a:pt x="21475" y="5638"/>
                  </a:lnTo>
                  <a:lnTo>
                    <a:pt x="21120" y="5651"/>
                  </a:lnTo>
                  <a:lnTo>
                    <a:pt x="20751" y="5727"/>
                  </a:lnTo>
                  <a:lnTo>
                    <a:pt x="20574" y="5905"/>
                  </a:lnTo>
                  <a:lnTo>
                    <a:pt x="20993" y="5816"/>
                  </a:lnTo>
                  <a:lnTo>
                    <a:pt x="21412" y="5765"/>
                  </a:lnTo>
                  <a:lnTo>
                    <a:pt x="22529" y="5829"/>
                  </a:lnTo>
                  <a:lnTo>
                    <a:pt x="23228" y="6019"/>
                  </a:lnTo>
                  <a:lnTo>
                    <a:pt x="24485" y="6769"/>
                  </a:lnTo>
                  <a:lnTo>
                    <a:pt x="25044" y="7378"/>
                  </a:lnTo>
                  <a:lnTo>
                    <a:pt x="25400" y="8191"/>
                  </a:lnTo>
                  <a:close/>
                </a:path>
                <a:path w="36829" h="18414">
                  <a:moveTo>
                    <a:pt x="26098" y="7264"/>
                  </a:moveTo>
                  <a:lnTo>
                    <a:pt x="23609" y="4927"/>
                  </a:lnTo>
                  <a:lnTo>
                    <a:pt x="23304" y="4838"/>
                  </a:lnTo>
                  <a:lnTo>
                    <a:pt x="22301" y="4787"/>
                  </a:lnTo>
                  <a:lnTo>
                    <a:pt x="21767" y="4826"/>
                  </a:lnTo>
                  <a:lnTo>
                    <a:pt x="21564" y="5003"/>
                  </a:lnTo>
                  <a:lnTo>
                    <a:pt x="21894" y="4940"/>
                  </a:lnTo>
                  <a:lnTo>
                    <a:pt x="22225" y="4927"/>
                  </a:lnTo>
                  <a:lnTo>
                    <a:pt x="23266" y="4978"/>
                  </a:lnTo>
                  <a:lnTo>
                    <a:pt x="23952" y="5168"/>
                  </a:lnTo>
                  <a:lnTo>
                    <a:pt x="25196" y="5905"/>
                  </a:lnTo>
                  <a:lnTo>
                    <a:pt x="25742" y="6489"/>
                  </a:lnTo>
                  <a:lnTo>
                    <a:pt x="26098" y="7264"/>
                  </a:lnTo>
                  <a:close/>
                </a:path>
                <a:path w="36829" h="18414">
                  <a:moveTo>
                    <a:pt x="26860" y="6299"/>
                  </a:moveTo>
                  <a:lnTo>
                    <a:pt x="24460" y="4064"/>
                  </a:lnTo>
                  <a:lnTo>
                    <a:pt x="24104" y="3962"/>
                  </a:lnTo>
                  <a:lnTo>
                    <a:pt x="23380" y="3924"/>
                  </a:lnTo>
                  <a:lnTo>
                    <a:pt x="22974" y="3924"/>
                  </a:lnTo>
                  <a:lnTo>
                    <a:pt x="22694" y="4089"/>
                  </a:lnTo>
                  <a:lnTo>
                    <a:pt x="22923" y="4064"/>
                  </a:lnTo>
                  <a:lnTo>
                    <a:pt x="23368" y="4064"/>
                  </a:lnTo>
                  <a:lnTo>
                    <a:pt x="24079" y="4089"/>
                  </a:lnTo>
                  <a:lnTo>
                    <a:pt x="24765" y="4292"/>
                  </a:lnTo>
                  <a:lnTo>
                    <a:pt x="25971" y="5016"/>
                  </a:lnTo>
                  <a:lnTo>
                    <a:pt x="26492" y="5575"/>
                  </a:lnTo>
                  <a:lnTo>
                    <a:pt x="26860" y="6299"/>
                  </a:lnTo>
                  <a:close/>
                </a:path>
                <a:path w="36829" h="18414">
                  <a:moveTo>
                    <a:pt x="27724" y="5245"/>
                  </a:moveTo>
                  <a:lnTo>
                    <a:pt x="24257" y="2946"/>
                  </a:lnTo>
                  <a:lnTo>
                    <a:pt x="24066" y="3086"/>
                  </a:lnTo>
                  <a:lnTo>
                    <a:pt x="25031" y="3136"/>
                  </a:lnTo>
                  <a:lnTo>
                    <a:pt x="25666" y="3314"/>
                  </a:lnTo>
                  <a:lnTo>
                    <a:pt x="26860" y="4038"/>
                  </a:lnTo>
                  <a:lnTo>
                    <a:pt x="27368" y="4559"/>
                  </a:lnTo>
                  <a:lnTo>
                    <a:pt x="27724" y="5245"/>
                  </a:lnTo>
                  <a:close/>
                </a:path>
                <a:path w="36829" h="18414">
                  <a:moveTo>
                    <a:pt x="28587" y="4343"/>
                  </a:moveTo>
                  <a:lnTo>
                    <a:pt x="25222" y="2197"/>
                  </a:lnTo>
                  <a:lnTo>
                    <a:pt x="25057" y="2336"/>
                  </a:lnTo>
                  <a:lnTo>
                    <a:pt x="25920" y="2374"/>
                  </a:lnTo>
                  <a:lnTo>
                    <a:pt x="26631" y="2578"/>
                  </a:lnTo>
                  <a:lnTo>
                    <a:pt x="27749" y="3251"/>
                  </a:lnTo>
                  <a:lnTo>
                    <a:pt x="28232" y="3721"/>
                  </a:lnTo>
                  <a:lnTo>
                    <a:pt x="28587" y="4343"/>
                  </a:lnTo>
                  <a:close/>
                </a:path>
                <a:path w="36829" h="18414">
                  <a:moveTo>
                    <a:pt x="28702" y="13131"/>
                  </a:moveTo>
                  <a:lnTo>
                    <a:pt x="27787" y="12306"/>
                  </a:lnTo>
                  <a:lnTo>
                    <a:pt x="26847" y="11899"/>
                  </a:lnTo>
                  <a:lnTo>
                    <a:pt x="24701" y="11760"/>
                  </a:lnTo>
                  <a:lnTo>
                    <a:pt x="23685" y="12039"/>
                  </a:lnTo>
                  <a:lnTo>
                    <a:pt x="22707" y="12636"/>
                  </a:lnTo>
                  <a:lnTo>
                    <a:pt x="22555" y="12903"/>
                  </a:lnTo>
                  <a:lnTo>
                    <a:pt x="23558" y="12230"/>
                  </a:lnTo>
                  <a:lnTo>
                    <a:pt x="24650" y="11899"/>
                  </a:lnTo>
                  <a:lnTo>
                    <a:pt x="26746" y="12001"/>
                  </a:lnTo>
                  <a:lnTo>
                    <a:pt x="27774" y="12458"/>
                  </a:lnTo>
                  <a:lnTo>
                    <a:pt x="28676" y="13296"/>
                  </a:lnTo>
                  <a:lnTo>
                    <a:pt x="28702" y="13131"/>
                  </a:lnTo>
                  <a:close/>
                </a:path>
                <a:path w="36829" h="18414">
                  <a:moveTo>
                    <a:pt x="29006" y="12179"/>
                  </a:moveTo>
                  <a:lnTo>
                    <a:pt x="28917" y="11899"/>
                  </a:lnTo>
                  <a:lnTo>
                    <a:pt x="28155" y="11201"/>
                  </a:lnTo>
                  <a:lnTo>
                    <a:pt x="27203" y="10807"/>
                  </a:lnTo>
                  <a:lnTo>
                    <a:pt x="25209" y="10668"/>
                  </a:lnTo>
                  <a:lnTo>
                    <a:pt x="24358" y="10858"/>
                  </a:lnTo>
                  <a:lnTo>
                    <a:pt x="23533" y="11277"/>
                  </a:lnTo>
                  <a:lnTo>
                    <a:pt x="23393" y="11506"/>
                  </a:lnTo>
                  <a:lnTo>
                    <a:pt x="24257" y="11023"/>
                  </a:lnTo>
                  <a:lnTo>
                    <a:pt x="25158" y="10807"/>
                  </a:lnTo>
                  <a:lnTo>
                    <a:pt x="27089" y="10896"/>
                  </a:lnTo>
                  <a:lnTo>
                    <a:pt x="28105" y="11341"/>
                  </a:lnTo>
                  <a:lnTo>
                    <a:pt x="29006" y="12179"/>
                  </a:lnTo>
                  <a:close/>
                </a:path>
                <a:path w="36829" h="18414">
                  <a:moveTo>
                    <a:pt x="29324" y="3556"/>
                  </a:moveTo>
                  <a:lnTo>
                    <a:pt x="26022" y="1549"/>
                  </a:lnTo>
                  <a:lnTo>
                    <a:pt x="25857" y="1689"/>
                  </a:lnTo>
                  <a:lnTo>
                    <a:pt x="26733" y="1714"/>
                  </a:lnTo>
                  <a:lnTo>
                    <a:pt x="27419" y="1917"/>
                  </a:lnTo>
                  <a:lnTo>
                    <a:pt x="28511" y="2565"/>
                  </a:lnTo>
                  <a:lnTo>
                    <a:pt x="28930" y="2946"/>
                  </a:lnTo>
                  <a:lnTo>
                    <a:pt x="29324" y="3556"/>
                  </a:lnTo>
                  <a:close/>
                </a:path>
                <a:path w="36829" h="18414">
                  <a:moveTo>
                    <a:pt x="29514" y="11010"/>
                  </a:moveTo>
                  <a:lnTo>
                    <a:pt x="28613" y="10210"/>
                  </a:lnTo>
                  <a:lnTo>
                    <a:pt x="27686" y="9829"/>
                  </a:lnTo>
                  <a:lnTo>
                    <a:pt x="25755" y="9690"/>
                  </a:lnTo>
                  <a:lnTo>
                    <a:pt x="24942" y="9867"/>
                  </a:lnTo>
                  <a:lnTo>
                    <a:pt x="24142" y="10248"/>
                  </a:lnTo>
                  <a:lnTo>
                    <a:pt x="24003" y="10464"/>
                  </a:lnTo>
                  <a:lnTo>
                    <a:pt x="24841" y="10033"/>
                  </a:lnTo>
                  <a:lnTo>
                    <a:pt x="25704" y="9829"/>
                  </a:lnTo>
                  <a:lnTo>
                    <a:pt x="27571" y="9918"/>
                  </a:lnTo>
                  <a:lnTo>
                    <a:pt x="28562" y="10350"/>
                  </a:lnTo>
                  <a:lnTo>
                    <a:pt x="29451" y="11137"/>
                  </a:lnTo>
                  <a:lnTo>
                    <a:pt x="29514" y="11010"/>
                  </a:lnTo>
                  <a:close/>
                </a:path>
                <a:path w="36829" h="18414">
                  <a:moveTo>
                    <a:pt x="30149" y="9906"/>
                  </a:moveTo>
                  <a:lnTo>
                    <a:pt x="30086" y="9690"/>
                  </a:lnTo>
                  <a:lnTo>
                    <a:pt x="29324" y="9017"/>
                  </a:lnTo>
                  <a:lnTo>
                    <a:pt x="28397" y="8636"/>
                  </a:lnTo>
                  <a:lnTo>
                    <a:pt x="24752" y="9271"/>
                  </a:lnTo>
                  <a:lnTo>
                    <a:pt x="25590" y="8839"/>
                  </a:lnTo>
                  <a:lnTo>
                    <a:pt x="26428" y="8636"/>
                  </a:lnTo>
                  <a:lnTo>
                    <a:pt x="28282" y="8737"/>
                  </a:lnTo>
                  <a:lnTo>
                    <a:pt x="29273" y="9131"/>
                  </a:lnTo>
                  <a:lnTo>
                    <a:pt x="30149" y="9906"/>
                  </a:lnTo>
                  <a:close/>
                </a:path>
                <a:path w="36829" h="18414">
                  <a:moveTo>
                    <a:pt x="30213" y="2641"/>
                  </a:moveTo>
                  <a:lnTo>
                    <a:pt x="30099" y="2235"/>
                  </a:lnTo>
                  <a:lnTo>
                    <a:pt x="29997" y="2108"/>
                  </a:lnTo>
                  <a:lnTo>
                    <a:pt x="29616" y="1778"/>
                  </a:lnTo>
                  <a:lnTo>
                    <a:pt x="28727" y="1270"/>
                  </a:lnTo>
                  <a:lnTo>
                    <a:pt x="28435" y="1308"/>
                  </a:lnTo>
                  <a:lnTo>
                    <a:pt x="28663" y="1384"/>
                  </a:lnTo>
                  <a:lnTo>
                    <a:pt x="29565" y="1917"/>
                  </a:lnTo>
                  <a:lnTo>
                    <a:pt x="29895" y="2222"/>
                  </a:lnTo>
                  <a:lnTo>
                    <a:pt x="30213" y="2641"/>
                  </a:lnTo>
                  <a:close/>
                </a:path>
                <a:path w="36829" h="18414">
                  <a:moveTo>
                    <a:pt x="30810" y="8902"/>
                  </a:moveTo>
                  <a:lnTo>
                    <a:pt x="27152" y="7404"/>
                  </a:lnTo>
                  <a:lnTo>
                    <a:pt x="26403" y="7543"/>
                  </a:lnTo>
                  <a:lnTo>
                    <a:pt x="25730" y="7823"/>
                  </a:lnTo>
                  <a:lnTo>
                    <a:pt x="25590" y="8039"/>
                  </a:lnTo>
                  <a:lnTo>
                    <a:pt x="26339" y="7696"/>
                  </a:lnTo>
                  <a:lnTo>
                    <a:pt x="27101" y="7543"/>
                  </a:lnTo>
                  <a:lnTo>
                    <a:pt x="28892" y="7632"/>
                  </a:lnTo>
                  <a:lnTo>
                    <a:pt x="29921" y="8064"/>
                  </a:lnTo>
                  <a:lnTo>
                    <a:pt x="30810" y="8902"/>
                  </a:lnTo>
                  <a:close/>
                </a:path>
                <a:path w="36829" h="18414">
                  <a:moveTo>
                    <a:pt x="30949" y="1879"/>
                  </a:moveTo>
                  <a:lnTo>
                    <a:pt x="30835" y="1524"/>
                  </a:lnTo>
                  <a:lnTo>
                    <a:pt x="30556" y="1270"/>
                  </a:lnTo>
                  <a:lnTo>
                    <a:pt x="30340" y="1117"/>
                  </a:lnTo>
                  <a:lnTo>
                    <a:pt x="30137" y="1130"/>
                  </a:lnTo>
                  <a:lnTo>
                    <a:pt x="30492" y="1384"/>
                  </a:lnTo>
                  <a:lnTo>
                    <a:pt x="30949" y="1879"/>
                  </a:lnTo>
                  <a:close/>
                </a:path>
                <a:path w="36829" h="18414">
                  <a:moveTo>
                    <a:pt x="31610" y="7823"/>
                  </a:moveTo>
                  <a:lnTo>
                    <a:pt x="30708" y="6972"/>
                  </a:lnTo>
                  <a:lnTo>
                    <a:pt x="29730" y="6540"/>
                  </a:lnTo>
                  <a:lnTo>
                    <a:pt x="27863" y="6413"/>
                  </a:lnTo>
                  <a:lnTo>
                    <a:pt x="27190" y="6515"/>
                  </a:lnTo>
                  <a:lnTo>
                    <a:pt x="26530" y="6781"/>
                  </a:lnTo>
                  <a:lnTo>
                    <a:pt x="26352" y="6997"/>
                  </a:lnTo>
                  <a:lnTo>
                    <a:pt x="27063" y="6680"/>
                  </a:lnTo>
                  <a:lnTo>
                    <a:pt x="27800" y="6540"/>
                  </a:lnTo>
                  <a:lnTo>
                    <a:pt x="29591" y="6629"/>
                  </a:lnTo>
                  <a:lnTo>
                    <a:pt x="30645" y="7086"/>
                  </a:lnTo>
                  <a:lnTo>
                    <a:pt x="31559" y="7975"/>
                  </a:lnTo>
                  <a:lnTo>
                    <a:pt x="31610" y="7823"/>
                  </a:lnTo>
                  <a:close/>
                </a:path>
                <a:path w="36829" h="18414">
                  <a:moveTo>
                    <a:pt x="32359" y="7175"/>
                  </a:moveTo>
                  <a:lnTo>
                    <a:pt x="28562" y="5486"/>
                  </a:lnTo>
                  <a:lnTo>
                    <a:pt x="27901" y="5588"/>
                  </a:lnTo>
                  <a:lnTo>
                    <a:pt x="27317" y="5803"/>
                  </a:lnTo>
                  <a:lnTo>
                    <a:pt x="27139" y="6019"/>
                  </a:lnTo>
                  <a:lnTo>
                    <a:pt x="27825" y="5740"/>
                  </a:lnTo>
                  <a:lnTo>
                    <a:pt x="28498" y="5626"/>
                  </a:lnTo>
                  <a:lnTo>
                    <a:pt x="30314" y="5715"/>
                  </a:lnTo>
                  <a:lnTo>
                    <a:pt x="31407" y="6210"/>
                  </a:lnTo>
                  <a:lnTo>
                    <a:pt x="32359" y="7175"/>
                  </a:lnTo>
                  <a:close/>
                </a:path>
                <a:path w="36829" h="18414">
                  <a:moveTo>
                    <a:pt x="33223" y="6388"/>
                  </a:moveTo>
                  <a:lnTo>
                    <a:pt x="32207" y="5283"/>
                  </a:lnTo>
                  <a:lnTo>
                    <a:pt x="31115" y="4762"/>
                  </a:lnTo>
                  <a:lnTo>
                    <a:pt x="29235" y="4622"/>
                  </a:lnTo>
                  <a:lnTo>
                    <a:pt x="28689" y="4686"/>
                  </a:lnTo>
                  <a:lnTo>
                    <a:pt x="28143" y="4851"/>
                  </a:lnTo>
                  <a:lnTo>
                    <a:pt x="27952" y="5067"/>
                  </a:lnTo>
                  <a:lnTo>
                    <a:pt x="28562" y="4851"/>
                  </a:lnTo>
                  <a:lnTo>
                    <a:pt x="29171" y="4762"/>
                  </a:lnTo>
                  <a:lnTo>
                    <a:pt x="30975" y="4851"/>
                  </a:lnTo>
                  <a:lnTo>
                    <a:pt x="32131" y="5410"/>
                  </a:lnTo>
                  <a:lnTo>
                    <a:pt x="33108" y="6489"/>
                  </a:lnTo>
                  <a:close/>
                </a:path>
                <a:path w="36829" h="18414">
                  <a:moveTo>
                    <a:pt x="34048" y="5588"/>
                  </a:moveTo>
                  <a:lnTo>
                    <a:pt x="33959" y="5283"/>
                  </a:lnTo>
                  <a:lnTo>
                    <a:pt x="33147" y="4432"/>
                  </a:lnTo>
                  <a:lnTo>
                    <a:pt x="32054" y="3911"/>
                  </a:lnTo>
                  <a:lnTo>
                    <a:pt x="30124" y="3784"/>
                  </a:lnTo>
                  <a:lnTo>
                    <a:pt x="29464" y="3886"/>
                  </a:lnTo>
                  <a:lnTo>
                    <a:pt x="28816" y="4127"/>
                  </a:lnTo>
                  <a:lnTo>
                    <a:pt x="28587" y="4368"/>
                  </a:lnTo>
                  <a:lnTo>
                    <a:pt x="29311" y="4051"/>
                  </a:lnTo>
                  <a:lnTo>
                    <a:pt x="30035" y="3911"/>
                  </a:lnTo>
                  <a:lnTo>
                    <a:pt x="31940" y="4000"/>
                  </a:lnTo>
                  <a:lnTo>
                    <a:pt x="33083" y="4546"/>
                  </a:lnTo>
                  <a:lnTo>
                    <a:pt x="34048" y="5588"/>
                  </a:lnTo>
                  <a:close/>
                </a:path>
                <a:path w="36829" h="18414">
                  <a:moveTo>
                    <a:pt x="34823" y="4762"/>
                  </a:moveTo>
                  <a:lnTo>
                    <a:pt x="30924" y="2997"/>
                  </a:lnTo>
                  <a:lnTo>
                    <a:pt x="30264" y="3098"/>
                  </a:lnTo>
                  <a:lnTo>
                    <a:pt x="29591" y="3365"/>
                  </a:lnTo>
                  <a:lnTo>
                    <a:pt x="29311" y="3619"/>
                  </a:lnTo>
                  <a:lnTo>
                    <a:pt x="30073" y="3289"/>
                  </a:lnTo>
                  <a:lnTo>
                    <a:pt x="30822" y="3124"/>
                  </a:lnTo>
                  <a:lnTo>
                    <a:pt x="32740" y="3213"/>
                  </a:lnTo>
                  <a:lnTo>
                    <a:pt x="33870" y="3746"/>
                  </a:lnTo>
                  <a:lnTo>
                    <a:pt x="34823" y="4762"/>
                  </a:lnTo>
                  <a:close/>
                </a:path>
                <a:path w="36829" h="18414">
                  <a:moveTo>
                    <a:pt x="35445" y="4064"/>
                  </a:moveTo>
                  <a:lnTo>
                    <a:pt x="31610" y="2286"/>
                  </a:lnTo>
                  <a:lnTo>
                    <a:pt x="31026" y="2362"/>
                  </a:lnTo>
                  <a:lnTo>
                    <a:pt x="30454" y="2552"/>
                  </a:lnTo>
                  <a:lnTo>
                    <a:pt x="30213" y="2781"/>
                  </a:lnTo>
                  <a:lnTo>
                    <a:pt x="30861" y="2527"/>
                  </a:lnTo>
                  <a:lnTo>
                    <a:pt x="31521" y="2425"/>
                  </a:lnTo>
                  <a:lnTo>
                    <a:pt x="33337" y="2501"/>
                  </a:lnTo>
                  <a:lnTo>
                    <a:pt x="34480" y="3035"/>
                  </a:lnTo>
                  <a:lnTo>
                    <a:pt x="35445" y="4064"/>
                  </a:lnTo>
                  <a:close/>
                </a:path>
                <a:path w="36829" h="18414">
                  <a:moveTo>
                    <a:pt x="35979" y="3479"/>
                  </a:moveTo>
                  <a:lnTo>
                    <a:pt x="35928" y="3213"/>
                  </a:lnTo>
                  <a:lnTo>
                    <a:pt x="35077" y="2336"/>
                  </a:lnTo>
                  <a:lnTo>
                    <a:pt x="33997" y="1828"/>
                  </a:lnTo>
                  <a:lnTo>
                    <a:pt x="32131" y="1701"/>
                  </a:lnTo>
                  <a:lnTo>
                    <a:pt x="31546" y="1790"/>
                  </a:lnTo>
                  <a:lnTo>
                    <a:pt x="30949" y="1981"/>
                  </a:lnTo>
                  <a:lnTo>
                    <a:pt x="30772" y="2197"/>
                  </a:lnTo>
                  <a:lnTo>
                    <a:pt x="31419" y="1943"/>
                  </a:lnTo>
                  <a:lnTo>
                    <a:pt x="32067" y="1828"/>
                  </a:lnTo>
                  <a:lnTo>
                    <a:pt x="33883" y="1930"/>
                  </a:lnTo>
                  <a:lnTo>
                    <a:pt x="34937" y="2425"/>
                  </a:lnTo>
                  <a:lnTo>
                    <a:pt x="35979" y="3479"/>
                  </a:lnTo>
                  <a:close/>
                </a:path>
                <a:path w="36829" h="18414">
                  <a:moveTo>
                    <a:pt x="36525" y="2730"/>
                  </a:moveTo>
                  <a:lnTo>
                    <a:pt x="32727" y="1066"/>
                  </a:lnTo>
                  <a:lnTo>
                    <a:pt x="32067" y="1168"/>
                  </a:lnTo>
                  <a:lnTo>
                    <a:pt x="31407" y="1422"/>
                  </a:lnTo>
                  <a:lnTo>
                    <a:pt x="31229" y="1651"/>
                  </a:lnTo>
                  <a:lnTo>
                    <a:pt x="31940" y="1346"/>
                  </a:lnTo>
                  <a:lnTo>
                    <a:pt x="32664" y="1193"/>
                  </a:lnTo>
                  <a:lnTo>
                    <a:pt x="34505" y="1295"/>
                  </a:lnTo>
                  <a:lnTo>
                    <a:pt x="35585" y="1778"/>
                  </a:lnTo>
                  <a:lnTo>
                    <a:pt x="36525" y="273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44877" y="3575931"/>
              <a:ext cx="76200" cy="83820"/>
            </a:xfrm>
            <a:custGeom>
              <a:avLst/>
              <a:gdLst/>
              <a:ahLst/>
              <a:cxnLst/>
              <a:rect l="l" t="t" r="r" b="b"/>
              <a:pathLst>
                <a:path w="76200" h="83820">
                  <a:moveTo>
                    <a:pt x="30283" y="78359"/>
                  </a:moveTo>
                  <a:lnTo>
                    <a:pt x="27751" y="78359"/>
                  </a:lnTo>
                  <a:lnTo>
                    <a:pt x="28297" y="80264"/>
                  </a:lnTo>
                  <a:lnTo>
                    <a:pt x="28272" y="80518"/>
                  </a:lnTo>
                  <a:lnTo>
                    <a:pt x="29174" y="83058"/>
                  </a:lnTo>
                  <a:lnTo>
                    <a:pt x="33263" y="83693"/>
                  </a:lnTo>
                  <a:lnTo>
                    <a:pt x="34063" y="80391"/>
                  </a:lnTo>
                  <a:lnTo>
                    <a:pt x="30431" y="78740"/>
                  </a:lnTo>
                  <a:lnTo>
                    <a:pt x="30283" y="78359"/>
                  </a:lnTo>
                  <a:close/>
                </a:path>
                <a:path w="76200" h="83820">
                  <a:moveTo>
                    <a:pt x="60832" y="45593"/>
                  </a:moveTo>
                  <a:lnTo>
                    <a:pt x="15216" y="45593"/>
                  </a:lnTo>
                  <a:lnTo>
                    <a:pt x="14480" y="46990"/>
                  </a:lnTo>
                  <a:lnTo>
                    <a:pt x="14109" y="48260"/>
                  </a:lnTo>
                  <a:lnTo>
                    <a:pt x="14099" y="53848"/>
                  </a:lnTo>
                  <a:lnTo>
                    <a:pt x="14289" y="55753"/>
                  </a:lnTo>
                  <a:lnTo>
                    <a:pt x="17629" y="58801"/>
                  </a:lnTo>
                  <a:lnTo>
                    <a:pt x="17573" y="63119"/>
                  </a:lnTo>
                  <a:lnTo>
                    <a:pt x="16677" y="65532"/>
                  </a:lnTo>
                  <a:lnTo>
                    <a:pt x="14746" y="67056"/>
                  </a:lnTo>
                  <a:lnTo>
                    <a:pt x="14082" y="67818"/>
                  </a:lnTo>
                  <a:lnTo>
                    <a:pt x="14050" y="68072"/>
                  </a:lnTo>
                  <a:lnTo>
                    <a:pt x="14169" y="68453"/>
                  </a:lnTo>
                  <a:lnTo>
                    <a:pt x="14759" y="69977"/>
                  </a:lnTo>
                  <a:lnTo>
                    <a:pt x="15826" y="70485"/>
                  </a:lnTo>
                  <a:lnTo>
                    <a:pt x="18315" y="72390"/>
                  </a:lnTo>
                  <a:lnTo>
                    <a:pt x="22074" y="73787"/>
                  </a:lnTo>
                  <a:lnTo>
                    <a:pt x="24449" y="76835"/>
                  </a:lnTo>
                  <a:lnTo>
                    <a:pt x="26570" y="80899"/>
                  </a:lnTo>
                  <a:lnTo>
                    <a:pt x="27662" y="80264"/>
                  </a:lnTo>
                  <a:lnTo>
                    <a:pt x="27751" y="78359"/>
                  </a:lnTo>
                  <a:lnTo>
                    <a:pt x="30283" y="78359"/>
                  </a:lnTo>
                  <a:lnTo>
                    <a:pt x="28949" y="74930"/>
                  </a:lnTo>
                  <a:lnTo>
                    <a:pt x="27612" y="74930"/>
                  </a:lnTo>
                  <a:lnTo>
                    <a:pt x="25897" y="73660"/>
                  </a:lnTo>
                  <a:lnTo>
                    <a:pt x="25249" y="72517"/>
                  </a:lnTo>
                  <a:lnTo>
                    <a:pt x="19268" y="69850"/>
                  </a:lnTo>
                  <a:lnTo>
                    <a:pt x="20919" y="65405"/>
                  </a:lnTo>
                  <a:lnTo>
                    <a:pt x="23922" y="65405"/>
                  </a:lnTo>
                  <a:lnTo>
                    <a:pt x="26138" y="61849"/>
                  </a:lnTo>
                  <a:lnTo>
                    <a:pt x="26176" y="61722"/>
                  </a:lnTo>
                  <a:lnTo>
                    <a:pt x="34289" y="61722"/>
                  </a:lnTo>
                  <a:lnTo>
                    <a:pt x="34622" y="61214"/>
                  </a:lnTo>
                  <a:lnTo>
                    <a:pt x="35003" y="60452"/>
                  </a:lnTo>
                  <a:lnTo>
                    <a:pt x="35371" y="59817"/>
                  </a:lnTo>
                  <a:lnTo>
                    <a:pt x="35867" y="58293"/>
                  </a:lnTo>
                  <a:lnTo>
                    <a:pt x="37365" y="58293"/>
                  </a:lnTo>
                  <a:lnTo>
                    <a:pt x="39677" y="58039"/>
                  </a:lnTo>
                  <a:lnTo>
                    <a:pt x="41404" y="57658"/>
                  </a:lnTo>
                  <a:lnTo>
                    <a:pt x="44350" y="56642"/>
                  </a:lnTo>
                  <a:lnTo>
                    <a:pt x="44820" y="56515"/>
                  </a:lnTo>
                  <a:lnTo>
                    <a:pt x="51830" y="56515"/>
                  </a:lnTo>
                  <a:lnTo>
                    <a:pt x="53088" y="56261"/>
                  </a:lnTo>
                  <a:lnTo>
                    <a:pt x="56720" y="54991"/>
                  </a:lnTo>
                  <a:lnTo>
                    <a:pt x="57469" y="54483"/>
                  </a:lnTo>
                  <a:lnTo>
                    <a:pt x="64382" y="54483"/>
                  </a:lnTo>
                  <a:lnTo>
                    <a:pt x="62295" y="50038"/>
                  </a:lnTo>
                  <a:lnTo>
                    <a:pt x="60832" y="45593"/>
                  </a:lnTo>
                  <a:close/>
                </a:path>
                <a:path w="76200" h="83820">
                  <a:moveTo>
                    <a:pt x="14327" y="56134"/>
                  </a:moveTo>
                  <a:lnTo>
                    <a:pt x="4726" y="56134"/>
                  </a:lnTo>
                  <a:lnTo>
                    <a:pt x="9" y="62357"/>
                  </a:lnTo>
                  <a:lnTo>
                    <a:pt x="0" y="62611"/>
                  </a:lnTo>
                  <a:lnTo>
                    <a:pt x="1386" y="64643"/>
                  </a:lnTo>
                  <a:lnTo>
                    <a:pt x="3482" y="68453"/>
                  </a:lnTo>
                  <a:lnTo>
                    <a:pt x="2986" y="69215"/>
                  </a:lnTo>
                  <a:lnTo>
                    <a:pt x="1665" y="72898"/>
                  </a:lnTo>
                  <a:lnTo>
                    <a:pt x="3113" y="73660"/>
                  </a:lnTo>
                  <a:lnTo>
                    <a:pt x="4218" y="75946"/>
                  </a:lnTo>
                  <a:lnTo>
                    <a:pt x="4409" y="76581"/>
                  </a:lnTo>
                  <a:lnTo>
                    <a:pt x="4599" y="77597"/>
                  </a:lnTo>
                  <a:lnTo>
                    <a:pt x="6415" y="76073"/>
                  </a:lnTo>
                  <a:lnTo>
                    <a:pt x="5070" y="72771"/>
                  </a:lnTo>
                  <a:lnTo>
                    <a:pt x="5186" y="72390"/>
                  </a:lnTo>
                  <a:lnTo>
                    <a:pt x="6441" y="70485"/>
                  </a:lnTo>
                  <a:lnTo>
                    <a:pt x="8435" y="70485"/>
                  </a:lnTo>
                  <a:lnTo>
                    <a:pt x="9793" y="68834"/>
                  </a:lnTo>
                  <a:lnTo>
                    <a:pt x="10187" y="68072"/>
                  </a:lnTo>
                  <a:lnTo>
                    <a:pt x="10352" y="67437"/>
                  </a:lnTo>
                  <a:lnTo>
                    <a:pt x="13851" y="67437"/>
                  </a:lnTo>
                  <a:lnTo>
                    <a:pt x="12105" y="61849"/>
                  </a:lnTo>
                  <a:lnTo>
                    <a:pt x="13400" y="61849"/>
                  </a:lnTo>
                  <a:lnTo>
                    <a:pt x="13511" y="61214"/>
                  </a:lnTo>
                  <a:lnTo>
                    <a:pt x="13629" y="60706"/>
                  </a:lnTo>
                  <a:lnTo>
                    <a:pt x="14188" y="59309"/>
                  </a:lnTo>
                  <a:lnTo>
                    <a:pt x="14387" y="58039"/>
                  </a:lnTo>
                  <a:lnTo>
                    <a:pt x="14327" y="56134"/>
                  </a:lnTo>
                  <a:close/>
                </a:path>
                <a:path w="76200" h="83820">
                  <a:moveTo>
                    <a:pt x="28653" y="74168"/>
                  </a:moveTo>
                  <a:lnTo>
                    <a:pt x="27612" y="74930"/>
                  </a:lnTo>
                  <a:lnTo>
                    <a:pt x="28949" y="74930"/>
                  </a:lnTo>
                  <a:lnTo>
                    <a:pt x="28653" y="74168"/>
                  </a:lnTo>
                  <a:close/>
                </a:path>
                <a:path w="76200" h="83820">
                  <a:moveTo>
                    <a:pt x="75171" y="72771"/>
                  </a:moveTo>
                  <a:lnTo>
                    <a:pt x="69953" y="72771"/>
                  </a:lnTo>
                  <a:lnTo>
                    <a:pt x="75148" y="74422"/>
                  </a:lnTo>
                  <a:lnTo>
                    <a:pt x="75986" y="74549"/>
                  </a:lnTo>
                  <a:lnTo>
                    <a:pt x="75171" y="72771"/>
                  </a:lnTo>
                  <a:close/>
                </a:path>
                <a:path w="76200" h="83820">
                  <a:moveTo>
                    <a:pt x="73937" y="70104"/>
                  </a:moveTo>
                  <a:lnTo>
                    <a:pt x="69407" y="70104"/>
                  </a:lnTo>
                  <a:lnTo>
                    <a:pt x="69166" y="73406"/>
                  </a:lnTo>
                  <a:lnTo>
                    <a:pt x="69953" y="72771"/>
                  </a:lnTo>
                  <a:lnTo>
                    <a:pt x="75171" y="72771"/>
                  </a:lnTo>
                  <a:lnTo>
                    <a:pt x="74647" y="71628"/>
                  </a:lnTo>
                  <a:lnTo>
                    <a:pt x="74596" y="70993"/>
                  </a:lnTo>
                  <a:lnTo>
                    <a:pt x="73937" y="70104"/>
                  </a:lnTo>
                  <a:close/>
                </a:path>
                <a:path w="76200" h="83820">
                  <a:moveTo>
                    <a:pt x="8435" y="70485"/>
                  </a:moveTo>
                  <a:lnTo>
                    <a:pt x="6441" y="70485"/>
                  </a:lnTo>
                  <a:lnTo>
                    <a:pt x="6872" y="71882"/>
                  </a:lnTo>
                  <a:lnTo>
                    <a:pt x="7622" y="72644"/>
                  </a:lnTo>
                  <a:lnTo>
                    <a:pt x="8739" y="73025"/>
                  </a:lnTo>
                  <a:lnTo>
                    <a:pt x="9146" y="72771"/>
                  </a:lnTo>
                  <a:lnTo>
                    <a:pt x="8435" y="70485"/>
                  </a:lnTo>
                  <a:close/>
                </a:path>
                <a:path w="76200" h="83820">
                  <a:moveTo>
                    <a:pt x="25465" y="63881"/>
                  </a:moveTo>
                  <a:lnTo>
                    <a:pt x="22659" y="67310"/>
                  </a:lnTo>
                  <a:lnTo>
                    <a:pt x="22430" y="68072"/>
                  </a:lnTo>
                  <a:lnTo>
                    <a:pt x="22913" y="68834"/>
                  </a:lnTo>
                  <a:lnTo>
                    <a:pt x="23814" y="69088"/>
                  </a:lnTo>
                  <a:lnTo>
                    <a:pt x="25364" y="69850"/>
                  </a:lnTo>
                  <a:lnTo>
                    <a:pt x="27599" y="71755"/>
                  </a:lnTo>
                  <a:lnTo>
                    <a:pt x="28628" y="71247"/>
                  </a:lnTo>
                  <a:lnTo>
                    <a:pt x="30621" y="70358"/>
                  </a:lnTo>
                  <a:lnTo>
                    <a:pt x="26710" y="66929"/>
                  </a:lnTo>
                  <a:lnTo>
                    <a:pt x="29708" y="65024"/>
                  </a:lnTo>
                  <a:lnTo>
                    <a:pt x="25453" y="65024"/>
                  </a:lnTo>
                  <a:lnTo>
                    <a:pt x="25465" y="63881"/>
                  </a:lnTo>
                  <a:close/>
                </a:path>
                <a:path w="76200" h="83820">
                  <a:moveTo>
                    <a:pt x="68194" y="60071"/>
                  </a:moveTo>
                  <a:lnTo>
                    <a:pt x="63603" y="60071"/>
                  </a:lnTo>
                  <a:lnTo>
                    <a:pt x="64035" y="60706"/>
                  </a:lnTo>
                  <a:lnTo>
                    <a:pt x="64505" y="61214"/>
                  </a:lnTo>
                  <a:lnTo>
                    <a:pt x="65864" y="62484"/>
                  </a:lnTo>
                  <a:lnTo>
                    <a:pt x="66905" y="63881"/>
                  </a:lnTo>
                  <a:lnTo>
                    <a:pt x="67820" y="65659"/>
                  </a:lnTo>
                  <a:lnTo>
                    <a:pt x="68437" y="67437"/>
                  </a:lnTo>
                  <a:lnTo>
                    <a:pt x="68556" y="67912"/>
                  </a:lnTo>
                  <a:lnTo>
                    <a:pt x="68328" y="69596"/>
                  </a:lnTo>
                  <a:lnTo>
                    <a:pt x="68125" y="69723"/>
                  </a:lnTo>
                  <a:lnTo>
                    <a:pt x="68353" y="70612"/>
                  </a:lnTo>
                  <a:lnTo>
                    <a:pt x="68823" y="71628"/>
                  </a:lnTo>
                  <a:lnTo>
                    <a:pt x="69407" y="70104"/>
                  </a:lnTo>
                  <a:lnTo>
                    <a:pt x="73937" y="70104"/>
                  </a:lnTo>
                  <a:lnTo>
                    <a:pt x="72430" y="68072"/>
                  </a:lnTo>
                  <a:lnTo>
                    <a:pt x="72125" y="67818"/>
                  </a:lnTo>
                  <a:lnTo>
                    <a:pt x="69587" y="64262"/>
                  </a:lnTo>
                  <a:lnTo>
                    <a:pt x="68290" y="62611"/>
                  </a:lnTo>
                  <a:lnTo>
                    <a:pt x="68194" y="60071"/>
                  </a:lnTo>
                  <a:close/>
                </a:path>
                <a:path w="76200" h="83820">
                  <a:moveTo>
                    <a:pt x="13851" y="67437"/>
                  </a:moveTo>
                  <a:lnTo>
                    <a:pt x="10352" y="67437"/>
                  </a:lnTo>
                  <a:lnTo>
                    <a:pt x="10695" y="68453"/>
                  </a:lnTo>
                  <a:lnTo>
                    <a:pt x="11122" y="68961"/>
                  </a:lnTo>
                  <a:lnTo>
                    <a:pt x="11150" y="69215"/>
                  </a:lnTo>
                  <a:lnTo>
                    <a:pt x="9895" y="71247"/>
                  </a:lnTo>
                  <a:lnTo>
                    <a:pt x="14327" y="68961"/>
                  </a:lnTo>
                  <a:lnTo>
                    <a:pt x="14021" y="68072"/>
                  </a:lnTo>
                  <a:lnTo>
                    <a:pt x="13970" y="67818"/>
                  </a:lnTo>
                  <a:lnTo>
                    <a:pt x="13851" y="67437"/>
                  </a:lnTo>
                  <a:close/>
                </a:path>
                <a:path w="76200" h="83820">
                  <a:moveTo>
                    <a:pt x="64382" y="54483"/>
                  </a:moveTo>
                  <a:lnTo>
                    <a:pt x="57469" y="54483"/>
                  </a:lnTo>
                  <a:lnTo>
                    <a:pt x="58460" y="55245"/>
                  </a:lnTo>
                  <a:lnTo>
                    <a:pt x="59552" y="55499"/>
                  </a:lnTo>
                  <a:lnTo>
                    <a:pt x="60759" y="56515"/>
                  </a:lnTo>
                  <a:lnTo>
                    <a:pt x="61076" y="58293"/>
                  </a:lnTo>
                  <a:lnTo>
                    <a:pt x="61188" y="60706"/>
                  </a:lnTo>
                  <a:lnTo>
                    <a:pt x="61076" y="62103"/>
                  </a:lnTo>
                  <a:lnTo>
                    <a:pt x="60505" y="63119"/>
                  </a:lnTo>
                  <a:lnTo>
                    <a:pt x="60276" y="63246"/>
                  </a:lnTo>
                  <a:lnTo>
                    <a:pt x="57609" y="64262"/>
                  </a:lnTo>
                  <a:lnTo>
                    <a:pt x="57831" y="65024"/>
                  </a:lnTo>
                  <a:lnTo>
                    <a:pt x="57901" y="66040"/>
                  </a:lnTo>
                  <a:lnTo>
                    <a:pt x="57584" y="66167"/>
                  </a:lnTo>
                  <a:lnTo>
                    <a:pt x="56809" y="66167"/>
                  </a:lnTo>
                  <a:lnTo>
                    <a:pt x="55920" y="67818"/>
                  </a:lnTo>
                  <a:lnTo>
                    <a:pt x="55781" y="69596"/>
                  </a:lnTo>
                  <a:lnTo>
                    <a:pt x="56415" y="70993"/>
                  </a:lnTo>
                  <a:lnTo>
                    <a:pt x="59857" y="69215"/>
                  </a:lnTo>
                  <a:lnTo>
                    <a:pt x="60619" y="67818"/>
                  </a:lnTo>
                  <a:lnTo>
                    <a:pt x="60949" y="67056"/>
                  </a:lnTo>
                  <a:lnTo>
                    <a:pt x="61978" y="66167"/>
                  </a:lnTo>
                  <a:lnTo>
                    <a:pt x="62625" y="65913"/>
                  </a:lnTo>
                  <a:lnTo>
                    <a:pt x="63780" y="64643"/>
                  </a:lnTo>
                  <a:lnTo>
                    <a:pt x="63659" y="60706"/>
                  </a:lnTo>
                  <a:lnTo>
                    <a:pt x="63603" y="60071"/>
                  </a:lnTo>
                  <a:lnTo>
                    <a:pt x="68194" y="60071"/>
                  </a:lnTo>
                  <a:lnTo>
                    <a:pt x="68099" y="57531"/>
                  </a:lnTo>
                  <a:lnTo>
                    <a:pt x="66702" y="56134"/>
                  </a:lnTo>
                  <a:lnTo>
                    <a:pt x="64442" y="54610"/>
                  </a:lnTo>
                  <a:close/>
                </a:path>
                <a:path w="76200" h="83820">
                  <a:moveTo>
                    <a:pt x="23922" y="65405"/>
                  </a:moveTo>
                  <a:lnTo>
                    <a:pt x="20919" y="65405"/>
                  </a:lnTo>
                  <a:lnTo>
                    <a:pt x="23763" y="65659"/>
                  </a:lnTo>
                  <a:lnTo>
                    <a:pt x="23922" y="65405"/>
                  </a:lnTo>
                  <a:close/>
                </a:path>
                <a:path w="76200" h="83820">
                  <a:moveTo>
                    <a:pt x="34289" y="61722"/>
                  </a:moveTo>
                  <a:lnTo>
                    <a:pt x="26176" y="61722"/>
                  </a:lnTo>
                  <a:lnTo>
                    <a:pt x="25453" y="65024"/>
                  </a:lnTo>
                  <a:lnTo>
                    <a:pt x="29708" y="65024"/>
                  </a:lnTo>
                  <a:lnTo>
                    <a:pt x="30507" y="64516"/>
                  </a:lnTo>
                  <a:lnTo>
                    <a:pt x="32844" y="63119"/>
                  </a:lnTo>
                  <a:lnTo>
                    <a:pt x="33873" y="62357"/>
                  </a:lnTo>
                  <a:lnTo>
                    <a:pt x="34289" y="61722"/>
                  </a:lnTo>
                  <a:close/>
                </a:path>
                <a:path w="76200" h="83820">
                  <a:moveTo>
                    <a:pt x="13400" y="61849"/>
                  </a:moveTo>
                  <a:lnTo>
                    <a:pt x="12105" y="61849"/>
                  </a:lnTo>
                  <a:lnTo>
                    <a:pt x="13134" y="63373"/>
                  </a:lnTo>
                  <a:lnTo>
                    <a:pt x="13400" y="61849"/>
                  </a:lnTo>
                  <a:close/>
                </a:path>
                <a:path w="76200" h="83820">
                  <a:moveTo>
                    <a:pt x="51830" y="56515"/>
                  </a:moveTo>
                  <a:lnTo>
                    <a:pt x="44820" y="56515"/>
                  </a:lnTo>
                  <a:lnTo>
                    <a:pt x="45290" y="57023"/>
                  </a:lnTo>
                  <a:lnTo>
                    <a:pt x="45950" y="57404"/>
                  </a:lnTo>
                  <a:lnTo>
                    <a:pt x="46687" y="57277"/>
                  </a:lnTo>
                  <a:lnTo>
                    <a:pt x="48274" y="57277"/>
                  </a:lnTo>
                  <a:lnTo>
                    <a:pt x="49316" y="57023"/>
                  </a:lnTo>
                  <a:lnTo>
                    <a:pt x="51830" y="56515"/>
                  </a:lnTo>
                  <a:close/>
                </a:path>
                <a:path w="76200" h="83820">
                  <a:moveTo>
                    <a:pt x="10911" y="41783"/>
                  </a:moveTo>
                  <a:lnTo>
                    <a:pt x="3355" y="44450"/>
                  </a:lnTo>
                  <a:lnTo>
                    <a:pt x="1386" y="48260"/>
                  </a:lnTo>
                  <a:lnTo>
                    <a:pt x="3482" y="56896"/>
                  </a:lnTo>
                  <a:lnTo>
                    <a:pt x="4726" y="56134"/>
                  </a:lnTo>
                  <a:lnTo>
                    <a:pt x="14327" y="56134"/>
                  </a:lnTo>
                  <a:lnTo>
                    <a:pt x="14289" y="55753"/>
                  </a:lnTo>
                  <a:lnTo>
                    <a:pt x="14010" y="55499"/>
                  </a:lnTo>
                  <a:lnTo>
                    <a:pt x="14016" y="53798"/>
                  </a:lnTo>
                  <a:lnTo>
                    <a:pt x="12816" y="53086"/>
                  </a:lnTo>
                  <a:lnTo>
                    <a:pt x="9019" y="47498"/>
                  </a:lnTo>
                  <a:lnTo>
                    <a:pt x="13070" y="45847"/>
                  </a:lnTo>
                  <a:lnTo>
                    <a:pt x="15216" y="45593"/>
                  </a:lnTo>
                  <a:lnTo>
                    <a:pt x="60832" y="45593"/>
                  </a:lnTo>
                  <a:lnTo>
                    <a:pt x="60581" y="44831"/>
                  </a:lnTo>
                  <a:lnTo>
                    <a:pt x="60111" y="43688"/>
                  </a:lnTo>
                  <a:lnTo>
                    <a:pt x="16690" y="43688"/>
                  </a:lnTo>
                  <a:lnTo>
                    <a:pt x="13908" y="42037"/>
                  </a:lnTo>
                  <a:lnTo>
                    <a:pt x="10911" y="41783"/>
                  </a:lnTo>
                  <a:close/>
                </a:path>
                <a:path w="76200" h="83820">
                  <a:moveTo>
                    <a:pt x="61889" y="33909"/>
                  </a:moveTo>
                  <a:lnTo>
                    <a:pt x="12486" y="33909"/>
                  </a:lnTo>
                  <a:lnTo>
                    <a:pt x="17210" y="38100"/>
                  </a:lnTo>
                  <a:lnTo>
                    <a:pt x="16982" y="38227"/>
                  </a:lnTo>
                  <a:lnTo>
                    <a:pt x="19496" y="38862"/>
                  </a:lnTo>
                  <a:lnTo>
                    <a:pt x="20614" y="39116"/>
                  </a:lnTo>
                  <a:lnTo>
                    <a:pt x="21249" y="40386"/>
                  </a:lnTo>
                  <a:lnTo>
                    <a:pt x="21465" y="40894"/>
                  </a:lnTo>
                  <a:lnTo>
                    <a:pt x="19661" y="41529"/>
                  </a:lnTo>
                  <a:lnTo>
                    <a:pt x="17998" y="42418"/>
                  </a:lnTo>
                  <a:lnTo>
                    <a:pt x="16690" y="43688"/>
                  </a:lnTo>
                  <a:lnTo>
                    <a:pt x="60111" y="43688"/>
                  </a:lnTo>
                  <a:lnTo>
                    <a:pt x="59933" y="42926"/>
                  </a:lnTo>
                  <a:lnTo>
                    <a:pt x="58688" y="39624"/>
                  </a:lnTo>
                  <a:lnTo>
                    <a:pt x="58257" y="39624"/>
                  </a:lnTo>
                  <a:lnTo>
                    <a:pt x="58168" y="37211"/>
                  </a:lnTo>
                  <a:lnTo>
                    <a:pt x="58600" y="37211"/>
                  </a:lnTo>
                  <a:lnTo>
                    <a:pt x="59057" y="37084"/>
                  </a:lnTo>
                  <a:lnTo>
                    <a:pt x="60771" y="36449"/>
                  </a:lnTo>
                  <a:lnTo>
                    <a:pt x="61724" y="34036"/>
                  </a:lnTo>
                  <a:lnTo>
                    <a:pt x="61863" y="34036"/>
                  </a:lnTo>
                  <a:close/>
                </a:path>
                <a:path w="76200" h="83820">
                  <a:moveTo>
                    <a:pt x="13654" y="26416"/>
                  </a:moveTo>
                  <a:lnTo>
                    <a:pt x="13062" y="27559"/>
                  </a:lnTo>
                  <a:lnTo>
                    <a:pt x="13018" y="28067"/>
                  </a:lnTo>
                  <a:lnTo>
                    <a:pt x="13984" y="30861"/>
                  </a:lnTo>
                  <a:lnTo>
                    <a:pt x="17960" y="31496"/>
                  </a:lnTo>
                  <a:lnTo>
                    <a:pt x="17223" y="31877"/>
                  </a:lnTo>
                  <a:lnTo>
                    <a:pt x="16321" y="32131"/>
                  </a:lnTo>
                  <a:lnTo>
                    <a:pt x="12168" y="32131"/>
                  </a:lnTo>
                  <a:lnTo>
                    <a:pt x="9349" y="33147"/>
                  </a:lnTo>
                  <a:lnTo>
                    <a:pt x="7448" y="36449"/>
                  </a:lnTo>
                  <a:lnTo>
                    <a:pt x="7148" y="37084"/>
                  </a:lnTo>
                  <a:lnTo>
                    <a:pt x="7152" y="37465"/>
                  </a:lnTo>
                  <a:lnTo>
                    <a:pt x="7330" y="37592"/>
                  </a:lnTo>
                  <a:lnTo>
                    <a:pt x="12486" y="33909"/>
                  </a:lnTo>
                  <a:lnTo>
                    <a:pt x="61889" y="33909"/>
                  </a:lnTo>
                  <a:lnTo>
                    <a:pt x="61914" y="33655"/>
                  </a:lnTo>
                  <a:lnTo>
                    <a:pt x="62575" y="32258"/>
                  </a:lnTo>
                  <a:lnTo>
                    <a:pt x="63959" y="30226"/>
                  </a:lnTo>
                  <a:lnTo>
                    <a:pt x="65754" y="28321"/>
                  </a:lnTo>
                  <a:lnTo>
                    <a:pt x="17782" y="28321"/>
                  </a:lnTo>
                  <a:lnTo>
                    <a:pt x="15432" y="28067"/>
                  </a:lnTo>
                  <a:lnTo>
                    <a:pt x="13654" y="26416"/>
                  </a:lnTo>
                  <a:close/>
                </a:path>
                <a:path w="76200" h="83820">
                  <a:moveTo>
                    <a:pt x="36070" y="0"/>
                  </a:moveTo>
                  <a:lnTo>
                    <a:pt x="34292" y="254"/>
                  </a:lnTo>
                  <a:lnTo>
                    <a:pt x="32361" y="889"/>
                  </a:lnTo>
                  <a:lnTo>
                    <a:pt x="31777" y="2921"/>
                  </a:lnTo>
                  <a:lnTo>
                    <a:pt x="30418" y="5207"/>
                  </a:lnTo>
                  <a:lnTo>
                    <a:pt x="25129" y="10287"/>
                  </a:lnTo>
                  <a:lnTo>
                    <a:pt x="25059" y="10541"/>
                  </a:lnTo>
                  <a:lnTo>
                    <a:pt x="24551" y="11176"/>
                  </a:lnTo>
                  <a:lnTo>
                    <a:pt x="24398" y="11430"/>
                  </a:lnTo>
                  <a:lnTo>
                    <a:pt x="22697" y="12573"/>
                  </a:lnTo>
                  <a:lnTo>
                    <a:pt x="21274" y="14224"/>
                  </a:lnTo>
                  <a:lnTo>
                    <a:pt x="19133" y="18796"/>
                  </a:lnTo>
                  <a:lnTo>
                    <a:pt x="19103" y="19431"/>
                  </a:lnTo>
                  <a:lnTo>
                    <a:pt x="19820" y="22479"/>
                  </a:lnTo>
                  <a:lnTo>
                    <a:pt x="19914" y="23622"/>
                  </a:lnTo>
                  <a:lnTo>
                    <a:pt x="17782" y="28321"/>
                  </a:lnTo>
                  <a:lnTo>
                    <a:pt x="65754" y="28321"/>
                  </a:lnTo>
                  <a:lnTo>
                    <a:pt x="66232" y="27813"/>
                  </a:lnTo>
                  <a:lnTo>
                    <a:pt x="66054" y="27686"/>
                  </a:lnTo>
                  <a:lnTo>
                    <a:pt x="66308" y="26797"/>
                  </a:lnTo>
                  <a:lnTo>
                    <a:pt x="67255" y="26797"/>
                  </a:lnTo>
                  <a:lnTo>
                    <a:pt x="67741" y="26035"/>
                  </a:lnTo>
                  <a:lnTo>
                    <a:pt x="67731" y="24765"/>
                  </a:lnTo>
                  <a:lnTo>
                    <a:pt x="68681" y="24765"/>
                  </a:lnTo>
                  <a:lnTo>
                    <a:pt x="68666" y="24511"/>
                  </a:lnTo>
                  <a:lnTo>
                    <a:pt x="45849" y="24511"/>
                  </a:lnTo>
                  <a:lnTo>
                    <a:pt x="46192" y="24003"/>
                  </a:lnTo>
                  <a:lnTo>
                    <a:pt x="46090" y="22860"/>
                  </a:lnTo>
                  <a:lnTo>
                    <a:pt x="47004" y="22860"/>
                  </a:lnTo>
                  <a:lnTo>
                    <a:pt x="48186" y="22606"/>
                  </a:lnTo>
                  <a:lnTo>
                    <a:pt x="46014" y="22606"/>
                  </a:lnTo>
                  <a:lnTo>
                    <a:pt x="45823" y="22098"/>
                  </a:lnTo>
                  <a:lnTo>
                    <a:pt x="45480" y="21463"/>
                  </a:lnTo>
                  <a:lnTo>
                    <a:pt x="45049" y="20955"/>
                  </a:lnTo>
                  <a:lnTo>
                    <a:pt x="44985" y="20066"/>
                  </a:lnTo>
                  <a:lnTo>
                    <a:pt x="44731" y="19431"/>
                  </a:lnTo>
                  <a:lnTo>
                    <a:pt x="44261" y="18796"/>
                  </a:lnTo>
                  <a:lnTo>
                    <a:pt x="44325" y="18288"/>
                  </a:lnTo>
                  <a:lnTo>
                    <a:pt x="44058" y="17780"/>
                  </a:lnTo>
                  <a:lnTo>
                    <a:pt x="43868" y="17272"/>
                  </a:lnTo>
                  <a:lnTo>
                    <a:pt x="44007" y="17272"/>
                  </a:lnTo>
                  <a:lnTo>
                    <a:pt x="44591" y="17145"/>
                  </a:lnTo>
                  <a:lnTo>
                    <a:pt x="44795" y="16891"/>
                  </a:lnTo>
                  <a:lnTo>
                    <a:pt x="46151" y="16891"/>
                  </a:lnTo>
                  <a:lnTo>
                    <a:pt x="46954" y="15875"/>
                  </a:lnTo>
                  <a:lnTo>
                    <a:pt x="47106" y="15748"/>
                  </a:lnTo>
                  <a:lnTo>
                    <a:pt x="48020" y="15748"/>
                  </a:lnTo>
                  <a:lnTo>
                    <a:pt x="48262" y="15621"/>
                  </a:lnTo>
                  <a:lnTo>
                    <a:pt x="48503" y="15367"/>
                  </a:lnTo>
                  <a:lnTo>
                    <a:pt x="48909" y="15367"/>
                  </a:lnTo>
                  <a:lnTo>
                    <a:pt x="49735" y="14732"/>
                  </a:lnTo>
                  <a:lnTo>
                    <a:pt x="49964" y="13716"/>
                  </a:lnTo>
                  <a:lnTo>
                    <a:pt x="49995" y="13081"/>
                  </a:lnTo>
                  <a:lnTo>
                    <a:pt x="37860" y="13081"/>
                  </a:lnTo>
                  <a:lnTo>
                    <a:pt x="35765" y="10541"/>
                  </a:lnTo>
                  <a:lnTo>
                    <a:pt x="33398" y="9525"/>
                  </a:lnTo>
                  <a:lnTo>
                    <a:pt x="29809" y="9525"/>
                  </a:lnTo>
                  <a:lnTo>
                    <a:pt x="29999" y="9017"/>
                  </a:lnTo>
                  <a:lnTo>
                    <a:pt x="30710" y="7620"/>
                  </a:lnTo>
                  <a:lnTo>
                    <a:pt x="31422" y="6731"/>
                  </a:lnTo>
                  <a:lnTo>
                    <a:pt x="32488" y="5842"/>
                  </a:lnTo>
                  <a:lnTo>
                    <a:pt x="32806" y="5715"/>
                  </a:lnTo>
                  <a:lnTo>
                    <a:pt x="33250" y="5461"/>
                  </a:lnTo>
                  <a:lnTo>
                    <a:pt x="34495" y="4191"/>
                  </a:lnTo>
                  <a:lnTo>
                    <a:pt x="35862" y="4191"/>
                  </a:lnTo>
                  <a:lnTo>
                    <a:pt x="35854" y="3937"/>
                  </a:lnTo>
                  <a:lnTo>
                    <a:pt x="36044" y="3302"/>
                  </a:lnTo>
                  <a:lnTo>
                    <a:pt x="36197" y="3175"/>
                  </a:lnTo>
                  <a:lnTo>
                    <a:pt x="36286" y="2286"/>
                  </a:lnTo>
                  <a:lnTo>
                    <a:pt x="36400" y="1524"/>
                  </a:lnTo>
                  <a:lnTo>
                    <a:pt x="36578" y="1397"/>
                  </a:lnTo>
                  <a:lnTo>
                    <a:pt x="36070" y="0"/>
                  </a:lnTo>
                  <a:close/>
                </a:path>
                <a:path w="76200" h="83820">
                  <a:moveTo>
                    <a:pt x="67255" y="26797"/>
                  </a:moveTo>
                  <a:lnTo>
                    <a:pt x="66308" y="26797"/>
                  </a:lnTo>
                  <a:lnTo>
                    <a:pt x="66283" y="27559"/>
                  </a:lnTo>
                  <a:lnTo>
                    <a:pt x="66588" y="27686"/>
                  </a:lnTo>
                  <a:lnTo>
                    <a:pt x="67255" y="26797"/>
                  </a:lnTo>
                  <a:close/>
                </a:path>
                <a:path w="76200" h="83820">
                  <a:moveTo>
                    <a:pt x="68681" y="24765"/>
                  </a:moveTo>
                  <a:lnTo>
                    <a:pt x="67731" y="24765"/>
                  </a:lnTo>
                  <a:lnTo>
                    <a:pt x="68366" y="25654"/>
                  </a:lnTo>
                  <a:lnTo>
                    <a:pt x="68166" y="26035"/>
                  </a:lnTo>
                  <a:lnTo>
                    <a:pt x="68099" y="26289"/>
                  </a:lnTo>
                  <a:lnTo>
                    <a:pt x="68760" y="26035"/>
                  </a:lnTo>
                  <a:lnTo>
                    <a:pt x="68681" y="24765"/>
                  </a:lnTo>
                  <a:close/>
                </a:path>
                <a:path w="76200" h="83820">
                  <a:moveTo>
                    <a:pt x="55361" y="15367"/>
                  </a:moveTo>
                  <a:lnTo>
                    <a:pt x="53151" y="16510"/>
                  </a:lnTo>
                  <a:lnTo>
                    <a:pt x="51754" y="18415"/>
                  </a:lnTo>
                  <a:lnTo>
                    <a:pt x="47716" y="19177"/>
                  </a:lnTo>
                  <a:lnTo>
                    <a:pt x="49964" y="21463"/>
                  </a:lnTo>
                  <a:lnTo>
                    <a:pt x="46344" y="22479"/>
                  </a:lnTo>
                  <a:lnTo>
                    <a:pt x="46014" y="22606"/>
                  </a:lnTo>
                  <a:lnTo>
                    <a:pt x="48186" y="22606"/>
                  </a:lnTo>
                  <a:lnTo>
                    <a:pt x="47614" y="22987"/>
                  </a:lnTo>
                  <a:lnTo>
                    <a:pt x="46585" y="23749"/>
                  </a:lnTo>
                  <a:lnTo>
                    <a:pt x="45849" y="24511"/>
                  </a:lnTo>
                  <a:lnTo>
                    <a:pt x="68666" y="24511"/>
                  </a:lnTo>
                  <a:lnTo>
                    <a:pt x="68366" y="23749"/>
                  </a:lnTo>
                  <a:lnTo>
                    <a:pt x="68239" y="23622"/>
                  </a:lnTo>
                  <a:lnTo>
                    <a:pt x="68163" y="23368"/>
                  </a:lnTo>
                  <a:lnTo>
                    <a:pt x="68899" y="22733"/>
                  </a:lnTo>
                  <a:lnTo>
                    <a:pt x="69903" y="21590"/>
                  </a:lnTo>
                  <a:lnTo>
                    <a:pt x="70834" y="20828"/>
                  </a:lnTo>
                  <a:lnTo>
                    <a:pt x="68607" y="20828"/>
                  </a:lnTo>
                  <a:lnTo>
                    <a:pt x="68607" y="19812"/>
                  </a:lnTo>
                  <a:lnTo>
                    <a:pt x="68074" y="18796"/>
                  </a:lnTo>
                  <a:lnTo>
                    <a:pt x="66829" y="18415"/>
                  </a:lnTo>
                  <a:lnTo>
                    <a:pt x="67200" y="17780"/>
                  </a:lnTo>
                  <a:lnTo>
                    <a:pt x="66347" y="17780"/>
                  </a:lnTo>
                  <a:lnTo>
                    <a:pt x="64966" y="16256"/>
                  </a:lnTo>
                  <a:lnTo>
                    <a:pt x="58066" y="16256"/>
                  </a:lnTo>
                  <a:lnTo>
                    <a:pt x="55361" y="15367"/>
                  </a:lnTo>
                  <a:close/>
                </a:path>
                <a:path w="76200" h="83820">
                  <a:moveTo>
                    <a:pt x="71084" y="20066"/>
                  </a:moveTo>
                  <a:lnTo>
                    <a:pt x="69649" y="20574"/>
                  </a:lnTo>
                  <a:lnTo>
                    <a:pt x="68607" y="20828"/>
                  </a:lnTo>
                  <a:lnTo>
                    <a:pt x="70834" y="20828"/>
                  </a:lnTo>
                  <a:lnTo>
                    <a:pt x="71300" y="20447"/>
                  </a:lnTo>
                  <a:lnTo>
                    <a:pt x="71084" y="20066"/>
                  </a:lnTo>
                  <a:close/>
                </a:path>
                <a:path w="76200" h="83820">
                  <a:moveTo>
                    <a:pt x="67210" y="17272"/>
                  </a:moveTo>
                  <a:lnTo>
                    <a:pt x="66474" y="17653"/>
                  </a:lnTo>
                  <a:lnTo>
                    <a:pt x="66347" y="17780"/>
                  </a:lnTo>
                  <a:lnTo>
                    <a:pt x="67200" y="17780"/>
                  </a:lnTo>
                  <a:lnTo>
                    <a:pt x="67210" y="17272"/>
                  </a:lnTo>
                  <a:close/>
                </a:path>
                <a:path w="76200" h="83820">
                  <a:moveTo>
                    <a:pt x="44591" y="17145"/>
                  </a:moveTo>
                  <a:lnTo>
                    <a:pt x="44045" y="17145"/>
                  </a:lnTo>
                  <a:lnTo>
                    <a:pt x="44363" y="17399"/>
                  </a:lnTo>
                  <a:lnTo>
                    <a:pt x="44553" y="17272"/>
                  </a:lnTo>
                  <a:close/>
                </a:path>
                <a:path w="76200" h="83820">
                  <a:moveTo>
                    <a:pt x="46151" y="16891"/>
                  </a:moveTo>
                  <a:lnTo>
                    <a:pt x="45176" y="16891"/>
                  </a:lnTo>
                  <a:lnTo>
                    <a:pt x="45239" y="17272"/>
                  </a:lnTo>
                  <a:lnTo>
                    <a:pt x="45519" y="17272"/>
                  </a:lnTo>
                  <a:lnTo>
                    <a:pt x="45950" y="17145"/>
                  </a:lnTo>
                  <a:lnTo>
                    <a:pt x="46151" y="16891"/>
                  </a:lnTo>
                  <a:close/>
                </a:path>
                <a:path w="76200" h="83820">
                  <a:moveTo>
                    <a:pt x="56885" y="14351"/>
                  </a:moveTo>
                  <a:lnTo>
                    <a:pt x="56775" y="14732"/>
                  </a:lnTo>
                  <a:lnTo>
                    <a:pt x="56606" y="14986"/>
                  </a:lnTo>
                  <a:lnTo>
                    <a:pt x="57469" y="15875"/>
                  </a:lnTo>
                  <a:lnTo>
                    <a:pt x="57761" y="16129"/>
                  </a:lnTo>
                  <a:lnTo>
                    <a:pt x="58066" y="16256"/>
                  </a:lnTo>
                  <a:lnTo>
                    <a:pt x="64966" y="16256"/>
                  </a:lnTo>
                  <a:lnTo>
                    <a:pt x="64482" y="15748"/>
                  </a:lnTo>
                  <a:lnTo>
                    <a:pt x="59362" y="15748"/>
                  </a:lnTo>
                  <a:lnTo>
                    <a:pt x="56885" y="14351"/>
                  </a:lnTo>
                  <a:close/>
                </a:path>
                <a:path w="76200" h="83820">
                  <a:moveTo>
                    <a:pt x="63032" y="14224"/>
                  </a:moveTo>
                  <a:lnTo>
                    <a:pt x="59362" y="15748"/>
                  </a:lnTo>
                  <a:lnTo>
                    <a:pt x="64482" y="15748"/>
                  </a:lnTo>
                  <a:lnTo>
                    <a:pt x="63032" y="14224"/>
                  </a:lnTo>
                  <a:close/>
                </a:path>
                <a:path w="76200" h="83820">
                  <a:moveTo>
                    <a:pt x="40400" y="8509"/>
                  </a:moveTo>
                  <a:lnTo>
                    <a:pt x="40642" y="9144"/>
                  </a:lnTo>
                  <a:lnTo>
                    <a:pt x="41023" y="9398"/>
                  </a:lnTo>
                  <a:lnTo>
                    <a:pt x="39372" y="9398"/>
                  </a:lnTo>
                  <a:lnTo>
                    <a:pt x="38864" y="10287"/>
                  </a:lnTo>
                  <a:lnTo>
                    <a:pt x="38178" y="11303"/>
                  </a:lnTo>
                  <a:lnTo>
                    <a:pt x="39283" y="11303"/>
                  </a:lnTo>
                  <a:lnTo>
                    <a:pt x="38635" y="11811"/>
                  </a:lnTo>
                  <a:lnTo>
                    <a:pt x="38102" y="12573"/>
                  </a:lnTo>
                  <a:lnTo>
                    <a:pt x="37860" y="13081"/>
                  </a:lnTo>
                  <a:lnTo>
                    <a:pt x="49995" y="13081"/>
                  </a:lnTo>
                  <a:lnTo>
                    <a:pt x="50052" y="10541"/>
                  </a:lnTo>
                  <a:lnTo>
                    <a:pt x="49329" y="10287"/>
                  </a:lnTo>
                  <a:lnTo>
                    <a:pt x="47995" y="9144"/>
                  </a:lnTo>
                  <a:lnTo>
                    <a:pt x="41493" y="9144"/>
                  </a:lnTo>
                  <a:lnTo>
                    <a:pt x="40400" y="8509"/>
                  </a:lnTo>
                  <a:close/>
                </a:path>
                <a:path w="76200" h="83820">
                  <a:moveTo>
                    <a:pt x="32806" y="9271"/>
                  </a:moveTo>
                  <a:lnTo>
                    <a:pt x="29809" y="9525"/>
                  </a:lnTo>
                  <a:lnTo>
                    <a:pt x="33398" y="9525"/>
                  </a:lnTo>
                  <a:lnTo>
                    <a:pt x="32806" y="9271"/>
                  </a:lnTo>
                  <a:close/>
                </a:path>
                <a:path w="76200" h="83820">
                  <a:moveTo>
                    <a:pt x="46662" y="8001"/>
                  </a:moveTo>
                  <a:lnTo>
                    <a:pt x="45595" y="8128"/>
                  </a:lnTo>
                  <a:lnTo>
                    <a:pt x="41493" y="9144"/>
                  </a:lnTo>
                  <a:lnTo>
                    <a:pt x="47995" y="9144"/>
                  </a:lnTo>
                  <a:lnTo>
                    <a:pt x="46662" y="8001"/>
                  </a:lnTo>
                  <a:close/>
                </a:path>
                <a:path w="76200" h="83820">
                  <a:moveTo>
                    <a:pt x="35862" y="4191"/>
                  </a:moveTo>
                  <a:lnTo>
                    <a:pt x="34876" y="4191"/>
                  </a:lnTo>
                  <a:lnTo>
                    <a:pt x="34901" y="4445"/>
                  </a:lnTo>
                  <a:lnTo>
                    <a:pt x="35155" y="4572"/>
                  </a:lnTo>
                  <a:lnTo>
                    <a:pt x="35422" y="4572"/>
                  </a:lnTo>
                  <a:lnTo>
                    <a:pt x="35867" y="4318"/>
                  </a:lnTo>
                  <a:close/>
                </a:path>
              </a:pathLst>
            </a:custGeom>
            <a:solidFill>
              <a:srgbClr val="0B06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70420" y="3611304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5" h="8254">
                  <a:moveTo>
                    <a:pt x="9575" y="7492"/>
                  </a:moveTo>
                  <a:lnTo>
                    <a:pt x="9575" y="8102"/>
                  </a:lnTo>
                  <a:lnTo>
                    <a:pt x="10198" y="8089"/>
                  </a:lnTo>
                  <a:lnTo>
                    <a:pt x="9575" y="7492"/>
                  </a:lnTo>
                  <a:close/>
                </a:path>
                <a:path w="10795" h="8254">
                  <a:moveTo>
                    <a:pt x="1816" y="0"/>
                  </a:moveTo>
                  <a:lnTo>
                    <a:pt x="901" y="241"/>
                  </a:lnTo>
                  <a:lnTo>
                    <a:pt x="0" y="1612"/>
                  </a:lnTo>
                  <a:lnTo>
                    <a:pt x="114" y="2819"/>
                  </a:lnTo>
                  <a:lnTo>
                    <a:pt x="9207" y="8089"/>
                  </a:lnTo>
                  <a:lnTo>
                    <a:pt x="7797" y="6515"/>
                  </a:lnTo>
                  <a:lnTo>
                    <a:pt x="6400" y="6299"/>
                  </a:lnTo>
                  <a:lnTo>
                    <a:pt x="5092" y="5219"/>
                  </a:lnTo>
                  <a:lnTo>
                    <a:pt x="3441" y="3390"/>
                  </a:lnTo>
                  <a:lnTo>
                    <a:pt x="2882" y="2336"/>
                  </a:lnTo>
                  <a:lnTo>
                    <a:pt x="3238" y="596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F01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52694" y="3585489"/>
              <a:ext cx="38100" cy="31750"/>
            </a:xfrm>
            <a:custGeom>
              <a:avLst/>
              <a:gdLst/>
              <a:ahLst/>
              <a:cxnLst/>
              <a:rect l="l" t="t" r="r" b="b"/>
              <a:pathLst>
                <a:path w="38100" h="31750">
                  <a:moveTo>
                    <a:pt x="7213" y="25908"/>
                  </a:moveTo>
                  <a:lnTo>
                    <a:pt x="6934" y="25882"/>
                  </a:lnTo>
                  <a:lnTo>
                    <a:pt x="7213" y="25908"/>
                  </a:lnTo>
                  <a:close/>
                </a:path>
                <a:path w="38100" h="31750">
                  <a:moveTo>
                    <a:pt x="18681" y="4406"/>
                  </a:moveTo>
                  <a:lnTo>
                    <a:pt x="17919" y="3873"/>
                  </a:lnTo>
                  <a:lnTo>
                    <a:pt x="17564" y="3568"/>
                  </a:lnTo>
                  <a:lnTo>
                    <a:pt x="16560" y="2971"/>
                  </a:lnTo>
                  <a:lnTo>
                    <a:pt x="16370" y="2641"/>
                  </a:lnTo>
                  <a:lnTo>
                    <a:pt x="16395" y="2286"/>
                  </a:lnTo>
                  <a:lnTo>
                    <a:pt x="14109" y="4038"/>
                  </a:lnTo>
                  <a:lnTo>
                    <a:pt x="12369" y="6489"/>
                  </a:lnTo>
                  <a:lnTo>
                    <a:pt x="12230" y="8597"/>
                  </a:lnTo>
                  <a:lnTo>
                    <a:pt x="12103" y="11976"/>
                  </a:lnTo>
                  <a:lnTo>
                    <a:pt x="12484" y="14554"/>
                  </a:lnTo>
                  <a:lnTo>
                    <a:pt x="10706" y="18516"/>
                  </a:lnTo>
                  <a:lnTo>
                    <a:pt x="7150" y="19431"/>
                  </a:lnTo>
                  <a:lnTo>
                    <a:pt x="6032" y="17500"/>
                  </a:lnTo>
                  <a:lnTo>
                    <a:pt x="6159" y="19875"/>
                  </a:lnTo>
                  <a:lnTo>
                    <a:pt x="8369" y="21120"/>
                  </a:lnTo>
                  <a:lnTo>
                    <a:pt x="10718" y="21539"/>
                  </a:lnTo>
                  <a:lnTo>
                    <a:pt x="12382" y="20256"/>
                  </a:lnTo>
                  <a:lnTo>
                    <a:pt x="12636" y="19431"/>
                  </a:lnTo>
                  <a:lnTo>
                    <a:pt x="13093" y="17945"/>
                  </a:lnTo>
                  <a:lnTo>
                    <a:pt x="13995" y="11976"/>
                  </a:lnTo>
                  <a:lnTo>
                    <a:pt x="15201" y="6121"/>
                  </a:lnTo>
                  <a:lnTo>
                    <a:pt x="18681" y="4406"/>
                  </a:lnTo>
                  <a:close/>
                </a:path>
                <a:path w="38100" h="31750">
                  <a:moveTo>
                    <a:pt x="25247" y="508"/>
                  </a:moveTo>
                  <a:lnTo>
                    <a:pt x="25069" y="444"/>
                  </a:lnTo>
                  <a:lnTo>
                    <a:pt x="23329" y="0"/>
                  </a:lnTo>
                  <a:lnTo>
                    <a:pt x="21907" y="114"/>
                  </a:lnTo>
                  <a:lnTo>
                    <a:pt x="21729" y="546"/>
                  </a:lnTo>
                  <a:lnTo>
                    <a:pt x="22707" y="508"/>
                  </a:lnTo>
                  <a:lnTo>
                    <a:pt x="25247" y="508"/>
                  </a:lnTo>
                  <a:close/>
                </a:path>
                <a:path w="38100" h="31750">
                  <a:moveTo>
                    <a:pt x="25400" y="17487"/>
                  </a:moveTo>
                  <a:lnTo>
                    <a:pt x="24358" y="14554"/>
                  </a:lnTo>
                  <a:lnTo>
                    <a:pt x="23749" y="12700"/>
                  </a:lnTo>
                  <a:lnTo>
                    <a:pt x="23520" y="11506"/>
                  </a:lnTo>
                  <a:lnTo>
                    <a:pt x="23774" y="10782"/>
                  </a:lnTo>
                  <a:lnTo>
                    <a:pt x="23139" y="10718"/>
                  </a:lnTo>
                  <a:lnTo>
                    <a:pt x="22999" y="10579"/>
                  </a:lnTo>
                  <a:lnTo>
                    <a:pt x="22999" y="16040"/>
                  </a:lnTo>
                  <a:lnTo>
                    <a:pt x="18580" y="18935"/>
                  </a:lnTo>
                  <a:lnTo>
                    <a:pt x="18580" y="23393"/>
                  </a:lnTo>
                  <a:lnTo>
                    <a:pt x="17233" y="26225"/>
                  </a:lnTo>
                  <a:lnTo>
                    <a:pt x="15494" y="29514"/>
                  </a:lnTo>
                  <a:lnTo>
                    <a:pt x="12204" y="29146"/>
                  </a:lnTo>
                  <a:lnTo>
                    <a:pt x="15633" y="28473"/>
                  </a:lnTo>
                  <a:lnTo>
                    <a:pt x="16433" y="26225"/>
                  </a:lnTo>
                  <a:lnTo>
                    <a:pt x="16535" y="25984"/>
                  </a:lnTo>
                  <a:lnTo>
                    <a:pt x="18580" y="23393"/>
                  </a:lnTo>
                  <a:lnTo>
                    <a:pt x="18580" y="18935"/>
                  </a:lnTo>
                  <a:lnTo>
                    <a:pt x="14732" y="21437"/>
                  </a:lnTo>
                  <a:lnTo>
                    <a:pt x="14439" y="21513"/>
                  </a:lnTo>
                  <a:lnTo>
                    <a:pt x="14757" y="21285"/>
                  </a:lnTo>
                  <a:lnTo>
                    <a:pt x="16027" y="20205"/>
                  </a:lnTo>
                  <a:lnTo>
                    <a:pt x="21704" y="14871"/>
                  </a:lnTo>
                  <a:lnTo>
                    <a:pt x="17373" y="10972"/>
                  </a:lnTo>
                  <a:lnTo>
                    <a:pt x="17957" y="10325"/>
                  </a:lnTo>
                  <a:lnTo>
                    <a:pt x="17233" y="9474"/>
                  </a:lnTo>
                  <a:lnTo>
                    <a:pt x="20586" y="7366"/>
                  </a:lnTo>
                  <a:lnTo>
                    <a:pt x="17957" y="10325"/>
                  </a:lnTo>
                  <a:lnTo>
                    <a:pt x="21729" y="14833"/>
                  </a:lnTo>
                  <a:lnTo>
                    <a:pt x="22999" y="16040"/>
                  </a:lnTo>
                  <a:lnTo>
                    <a:pt x="22999" y="10579"/>
                  </a:lnTo>
                  <a:lnTo>
                    <a:pt x="22631" y="10185"/>
                  </a:lnTo>
                  <a:lnTo>
                    <a:pt x="22694" y="9740"/>
                  </a:lnTo>
                  <a:lnTo>
                    <a:pt x="22466" y="9690"/>
                  </a:lnTo>
                  <a:lnTo>
                    <a:pt x="22237" y="9575"/>
                  </a:lnTo>
                  <a:lnTo>
                    <a:pt x="21729" y="9232"/>
                  </a:lnTo>
                  <a:lnTo>
                    <a:pt x="21551" y="8597"/>
                  </a:lnTo>
                  <a:lnTo>
                    <a:pt x="21602" y="8280"/>
                  </a:lnTo>
                  <a:lnTo>
                    <a:pt x="21094" y="8128"/>
                  </a:lnTo>
                  <a:lnTo>
                    <a:pt x="20726" y="7708"/>
                  </a:lnTo>
                  <a:lnTo>
                    <a:pt x="20612" y="7366"/>
                  </a:lnTo>
                  <a:lnTo>
                    <a:pt x="20078" y="6819"/>
                  </a:lnTo>
                  <a:lnTo>
                    <a:pt x="19723" y="5969"/>
                  </a:lnTo>
                  <a:lnTo>
                    <a:pt x="19862" y="5054"/>
                  </a:lnTo>
                  <a:lnTo>
                    <a:pt x="19100" y="4673"/>
                  </a:lnTo>
                  <a:lnTo>
                    <a:pt x="18757" y="4457"/>
                  </a:lnTo>
                  <a:lnTo>
                    <a:pt x="15354" y="6489"/>
                  </a:lnTo>
                  <a:lnTo>
                    <a:pt x="14300" y="11976"/>
                  </a:lnTo>
                  <a:lnTo>
                    <a:pt x="13271" y="19494"/>
                  </a:lnTo>
                  <a:lnTo>
                    <a:pt x="11836" y="22987"/>
                  </a:lnTo>
                  <a:lnTo>
                    <a:pt x="4521" y="23063"/>
                  </a:lnTo>
                  <a:lnTo>
                    <a:pt x="1828" y="23990"/>
                  </a:lnTo>
                  <a:lnTo>
                    <a:pt x="0" y="26987"/>
                  </a:lnTo>
                  <a:lnTo>
                    <a:pt x="1968" y="25908"/>
                  </a:lnTo>
                  <a:lnTo>
                    <a:pt x="5778" y="24587"/>
                  </a:lnTo>
                  <a:lnTo>
                    <a:pt x="7162" y="25869"/>
                  </a:lnTo>
                  <a:lnTo>
                    <a:pt x="10718" y="25679"/>
                  </a:lnTo>
                  <a:lnTo>
                    <a:pt x="15151" y="25285"/>
                  </a:lnTo>
                  <a:lnTo>
                    <a:pt x="15735" y="24587"/>
                  </a:lnTo>
                  <a:lnTo>
                    <a:pt x="17780" y="22110"/>
                  </a:lnTo>
                  <a:lnTo>
                    <a:pt x="16395" y="25730"/>
                  </a:lnTo>
                  <a:lnTo>
                    <a:pt x="10172" y="26225"/>
                  </a:lnTo>
                  <a:lnTo>
                    <a:pt x="7213" y="25908"/>
                  </a:lnTo>
                  <a:lnTo>
                    <a:pt x="9575" y="28105"/>
                  </a:lnTo>
                  <a:lnTo>
                    <a:pt x="9258" y="28435"/>
                  </a:lnTo>
                  <a:lnTo>
                    <a:pt x="12877" y="29324"/>
                  </a:lnTo>
                  <a:lnTo>
                    <a:pt x="13614" y="30226"/>
                  </a:lnTo>
                  <a:lnTo>
                    <a:pt x="13957" y="31203"/>
                  </a:lnTo>
                  <a:lnTo>
                    <a:pt x="15303" y="30822"/>
                  </a:lnTo>
                  <a:lnTo>
                    <a:pt x="16725" y="30645"/>
                  </a:lnTo>
                  <a:lnTo>
                    <a:pt x="18097" y="30670"/>
                  </a:lnTo>
                  <a:lnTo>
                    <a:pt x="17259" y="29514"/>
                  </a:lnTo>
                  <a:lnTo>
                    <a:pt x="17132" y="29349"/>
                  </a:lnTo>
                  <a:lnTo>
                    <a:pt x="16586" y="27762"/>
                  </a:lnTo>
                  <a:lnTo>
                    <a:pt x="17957" y="25679"/>
                  </a:lnTo>
                  <a:lnTo>
                    <a:pt x="19151" y="25336"/>
                  </a:lnTo>
                  <a:lnTo>
                    <a:pt x="21056" y="25984"/>
                  </a:lnTo>
                  <a:lnTo>
                    <a:pt x="21272" y="25336"/>
                  </a:lnTo>
                  <a:lnTo>
                    <a:pt x="21983" y="23393"/>
                  </a:lnTo>
                  <a:lnTo>
                    <a:pt x="22098" y="22987"/>
                  </a:lnTo>
                  <a:lnTo>
                    <a:pt x="22288" y="22110"/>
                  </a:lnTo>
                  <a:lnTo>
                    <a:pt x="22352" y="21793"/>
                  </a:lnTo>
                  <a:lnTo>
                    <a:pt x="22593" y="21513"/>
                  </a:lnTo>
                  <a:lnTo>
                    <a:pt x="23444" y="20535"/>
                  </a:lnTo>
                  <a:lnTo>
                    <a:pt x="23393" y="19786"/>
                  </a:lnTo>
                  <a:lnTo>
                    <a:pt x="24472" y="18681"/>
                  </a:lnTo>
                  <a:lnTo>
                    <a:pt x="25400" y="17487"/>
                  </a:lnTo>
                  <a:close/>
                </a:path>
                <a:path w="38100" h="31750">
                  <a:moveTo>
                    <a:pt x="25514" y="596"/>
                  </a:moveTo>
                  <a:lnTo>
                    <a:pt x="25361" y="508"/>
                  </a:lnTo>
                  <a:lnTo>
                    <a:pt x="25514" y="596"/>
                  </a:lnTo>
                  <a:close/>
                </a:path>
                <a:path w="38100" h="31750">
                  <a:moveTo>
                    <a:pt x="30416" y="5295"/>
                  </a:moveTo>
                  <a:lnTo>
                    <a:pt x="30200" y="4927"/>
                  </a:lnTo>
                  <a:lnTo>
                    <a:pt x="30175" y="4203"/>
                  </a:lnTo>
                  <a:lnTo>
                    <a:pt x="30238" y="3924"/>
                  </a:lnTo>
                  <a:lnTo>
                    <a:pt x="29933" y="3784"/>
                  </a:lnTo>
                  <a:lnTo>
                    <a:pt x="30022" y="3492"/>
                  </a:lnTo>
                  <a:lnTo>
                    <a:pt x="28422" y="2044"/>
                  </a:lnTo>
                  <a:lnTo>
                    <a:pt x="27343" y="1270"/>
                  </a:lnTo>
                  <a:lnTo>
                    <a:pt x="25514" y="596"/>
                  </a:lnTo>
                  <a:lnTo>
                    <a:pt x="27000" y="1587"/>
                  </a:lnTo>
                  <a:lnTo>
                    <a:pt x="27965" y="4203"/>
                  </a:lnTo>
                  <a:lnTo>
                    <a:pt x="26682" y="2463"/>
                  </a:lnTo>
                  <a:lnTo>
                    <a:pt x="26695" y="1574"/>
                  </a:lnTo>
                  <a:lnTo>
                    <a:pt x="23736" y="977"/>
                  </a:lnTo>
                  <a:lnTo>
                    <a:pt x="25158" y="1397"/>
                  </a:lnTo>
                  <a:lnTo>
                    <a:pt x="26403" y="2463"/>
                  </a:lnTo>
                  <a:lnTo>
                    <a:pt x="26835" y="5613"/>
                  </a:lnTo>
                  <a:lnTo>
                    <a:pt x="28346" y="5613"/>
                  </a:lnTo>
                  <a:lnTo>
                    <a:pt x="29679" y="5829"/>
                  </a:lnTo>
                  <a:lnTo>
                    <a:pt x="29781" y="5499"/>
                  </a:lnTo>
                  <a:lnTo>
                    <a:pt x="30073" y="5207"/>
                  </a:lnTo>
                  <a:lnTo>
                    <a:pt x="30416" y="5295"/>
                  </a:lnTo>
                  <a:close/>
                </a:path>
                <a:path w="38100" h="31750">
                  <a:moveTo>
                    <a:pt x="38036" y="14300"/>
                  </a:moveTo>
                  <a:lnTo>
                    <a:pt x="37947" y="13131"/>
                  </a:lnTo>
                  <a:lnTo>
                    <a:pt x="37680" y="12331"/>
                  </a:lnTo>
                  <a:lnTo>
                    <a:pt x="37236" y="11442"/>
                  </a:lnTo>
                  <a:lnTo>
                    <a:pt x="37338" y="12153"/>
                  </a:lnTo>
                  <a:lnTo>
                    <a:pt x="37160" y="12255"/>
                  </a:lnTo>
                  <a:lnTo>
                    <a:pt x="37033" y="12598"/>
                  </a:lnTo>
                  <a:lnTo>
                    <a:pt x="35115" y="14300"/>
                  </a:lnTo>
                  <a:lnTo>
                    <a:pt x="32067" y="11188"/>
                  </a:lnTo>
                  <a:lnTo>
                    <a:pt x="31280" y="10388"/>
                  </a:lnTo>
                  <a:lnTo>
                    <a:pt x="31229" y="9169"/>
                  </a:lnTo>
                  <a:lnTo>
                    <a:pt x="31902" y="10388"/>
                  </a:lnTo>
                  <a:lnTo>
                    <a:pt x="35166" y="13296"/>
                  </a:lnTo>
                  <a:lnTo>
                    <a:pt x="37160" y="12255"/>
                  </a:lnTo>
                  <a:lnTo>
                    <a:pt x="37211" y="11633"/>
                  </a:lnTo>
                  <a:lnTo>
                    <a:pt x="36868" y="10337"/>
                  </a:lnTo>
                  <a:lnTo>
                    <a:pt x="36715" y="9969"/>
                  </a:lnTo>
                  <a:lnTo>
                    <a:pt x="36271" y="10210"/>
                  </a:lnTo>
                  <a:lnTo>
                    <a:pt x="36169" y="10807"/>
                  </a:lnTo>
                  <a:lnTo>
                    <a:pt x="33909" y="11633"/>
                  </a:lnTo>
                  <a:lnTo>
                    <a:pt x="32118" y="9169"/>
                  </a:lnTo>
                  <a:lnTo>
                    <a:pt x="30962" y="7594"/>
                  </a:lnTo>
                  <a:lnTo>
                    <a:pt x="30873" y="7226"/>
                  </a:lnTo>
                  <a:lnTo>
                    <a:pt x="31381" y="7886"/>
                  </a:lnTo>
                  <a:lnTo>
                    <a:pt x="32842" y="9169"/>
                  </a:lnTo>
                  <a:lnTo>
                    <a:pt x="35255" y="10769"/>
                  </a:lnTo>
                  <a:lnTo>
                    <a:pt x="36271" y="10210"/>
                  </a:lnTo>
                  <a:lnTo>
                    <a:pt x="36423" y="9321"/>
                  </a:lnTo>
                  <a:lnTo>
                    <a:pt x="36715" y="9969"/>
                  </a:lnTo>
                  <a:lnTo>
                    <a:pt x="36512" y="9321"/>
                  </a:lnTo>
                  <a:lnTo>
                    <a:pt x="36093" y="8204"/>
                  </a:lnTo>
                  <a:lnTo>
                    <a:pt x="35915" y="7759"/>
                  </a:lnTo>
                  <a:lnTo>
                    <a:pt x="35712" y="7607"/>
                  </a:lnTo>
                  <a:lnTo>
                    <a:pt x="35585" y="7607"/>
                  </a:lnTo>
                  <a:lnTo>
                    <a:pt x="35407" y="7594"/>
                  </a:lnTo>
                  <a:lnTo>
                    <a:pt x="34823" y="8204"/>
                  </a:lnTo>
                  <a:lnTo>
                    <a:pt x="34429" y="8077"/>
                  </a:lnTo>
                  <a:lnTo>
                    <a:pt x="34175" y="7670"/>
                  </a:lnTo>
                  <a:lnTo>
                    <a:pt x="32956" y="8077"/>
                  </a:lnTo>
                  <a:lnTo>
                    <a:pt x="32004" y="7226"/>
                  </a:lnTo>
                  <a:lnTo>
                    <a:pt x="31838" y="7086"/>
                  </a:lnTo>
                  <a:lnTo>
                    <a:pt x="31445" y="6654"/>
                  </a:lnTo>
                  <a:lnTo>
                    <a:pt x="31076" y="6248"/>
                  </a:lnTo>
                  <a:lnTo>
                    <a:pt x="31038" y="6464"/>
                  </a:lnTo>
                  <a:lnTo>
                    <a:pt x="30835" y="6629"/>
                  </a:lnTo>
                  <a:lnTo>
                    <a:pt x="30340" y="6654"/>
                  </a:lnTo>
                  <a:lnTo>
                    <a:pt x="30048" y="6654"/>
                  </a:lnTo>
                  <a:lnTo>
                    <a:pt x="29870" y="6565"/>
                  </a:lnTo>
                  <a:lnTo>
                    <a:pt x="29756" y="6438"/>
                  </a:lnTo>
                  <a:lnTo>
                    <a:pt x="28981" y="8204"/>
                  </a:lnTo>
                  <a:lnTo>
                    <a:pt x="28879" y="9169"/>
                  </a:lnTo>
                  <a:lnTo>
                    <a:pt x="29464" y="13004"/>
                  </a:lnTo>
                  <a:lnTo>
                    <a:pt x="32473" y="18211"/>
                  </a:lnTo>
                  <a:lnTo>
                    <a:pt x="33756" y="16395"/>
                  </a:lnTo>
                  <a:lnTo>
                    <a:pt x="35699" y="15735"/>
                  </a:lnTo>
                  <a:lnTo>
                    <a:pt x="35572" y="15697"/>
                  </a:lnTo>
                  <a:lnTo>
                    <a:pt x="35382" y="15646"/>
                  </a:lnTo>
                  <a:lnTo>
                    <a:pt x="35191" y="15697"/>
                  </a:lnTo>
                  <a:lnTo>
                    <a:pt x="35052" y="15544"/>
                  </a:lnTo>
                  <a:lnTo>
                    <a:pt x="33655" y="15138"/>
                  </a:lnTo>
                  <a:lnTo>
                    <a:pt x="31394" y="11366"/>
                  </a:lnTo>
                  <a:lnTo>
                    <a:pt x="31838" y="11188"/>
                  </a:lnTo>
                  <a:lnTo>
                    <a:pt x="32118" y="12496"/>
                  </a:lnTo>
                  <a:lnTo>
                    <a:pt x="35052" y="15544"/>
                  </a:lnTo>
                  <a:lnTo>
                    <a:pt x="35382" y="15646"/>
                  </a:lnTo>
                  <a:lnTo>
                    <a:pt x="37680" y="14960"/>
                  </a:lnTo>
                  <a:lnTo>
                    <a:pt x="38036" y="14338"/>
                  </a:lnTo>
                  <a:close/>
                </a:path>
              </a:pathLst>
            </a:custGeom>
            <a:solidFill>
              <a:srgbClr val="009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44420" y="3576264"/>
              <a:ext cx="76200" cy="83185"/>
            </a:xfrm>
            <a:custGeom>
              <a:avLst/>
              <a:gdLst/>
              <a:ahLst/>
              <a:cxnLst/>
              <a:rect l="l" t="t" r="r" b="b"/>
              <a:pathLst>
                <a:path w="76200" h="83185">
                  <a:moveTo>
                    <a:pt x="29859" y="76835"/>
                  </a:moveTo>
                  <a:lnTo>
                    <a:pt x="29484" y="76835"/>
                  </a:lnTo>
                  <a:lnTo>
                    <a:pt x="28920" y="77851"/>
                  </a:lnTo>
                  <a:lnTo>
                    <a:pt x="28849" y="78867"/>
                  </a:lnTo>
                  <a:lnTo>
                    <a:pt x="29065" y="80264"/>
                  </a:lnTo>
                  <a:lnTo>
                    <a:pt x="29383" y="81661"/>
                  </a:lnTo>
                  <a:lnTo>
                    <a:pt x="29535" y="81661"/>
                  </a:lnTo>
                  <a:lnTo>
                    <a:pt x="29992" y="81915"/>
                  </a:lnTo>
                  <a:lnTo>
                    <a:pt x="30818" y="82423"/>
                  </a:lnTo>
                  <a:lnTo>
                    <a:pt x="33383" y="82677"/>
                  </a:lnTo>
                  <a:lnTo>
                    <a:pt x="33866" y="81534"/>
                  </a:lnTo>
                  <a:lnTo>
                    <a:pt x="33396" y="80772"/>
                  </a:lnTo>
                  <a:lnTo>
                    <a:pt x="31935" y="80772"/>
                  </a:lnTo>
                  <a:lnTo>
                    <a:pt x="29814" y="80645"/>
                  </a:lnTo>
                  <a:lnTo>
                    <a:pt x="29040" y="80010"/>
                  </a:lnTo>
                  <a:lnTo>
                    <a:pt x="32005" y="80010"/>
                  </a:lnTo>
                  <a:lnTo>
                    <a:pt x="32545" y="79883"/>
                  </a:lnTo>
                  <a:lnTo>
                    <a:pt x="31529" y="78867"/>
                  </a:lnTo>
                  <a:lnTo>
                    <a:pt x="30157" y="77724"/>
                  </a:lnTo>
                  <a:lnTo>
                    <a:pt x="29859" y="76835"/>
                  </a:lnTo>
                  <a:close/>
                </a:path>
                <a:path w="76200" h="83185">
                  <a:moveTo>
                    <a:pt x="32710" y="80137"/>
                  </a:moveTo>
                  <a:lnTo>
                    <a:pt x="31935" y="80772"/>
                  </a:lnTo>
                  <a:lnTo>
                    <a:pt x="33396" y="80772"/>
                  </a:lnTo>
                  <a:lnTo>
                    <a:pt x="32710" y="80137"/>
                  </a:lnTo>
                  <a:close/>
                </a:path>
                <a:path w="76200" h="83185">
                  <a:moveTo>
                    <a:pt x="15861" y="69286"/>
                  </a:moveTo>
                  <a:lnTo>
                    <a:pt x="15205" y="69339"/>
                  </a:lnTo>
                  <a:lnTo>
                    <a:pt x="15248" y="69469"/>
                  </a:lnTo>
                  <a:lnTo>
                    <a:pt x="15921" y="69723"/>
                  </a:lnTo>
                  <a:lnTo>
                    <a:pt x="19921" y="72136"/>
                  </a:lnTo>
                  <a:lnTo>
                    <a:pt x="23782" y="73533"/>
                  </a:lnTo>
                  <a:lnTo>
                    <a:pt x="26030" y="77851"/>
                  </a:lnTo>
                  <a:lnTo>
                    <a:pt x="26817" y="80010"/>
                  </a:lnTo>
                  <a:lnTo>
                    <a:pt x="27884" y="80137"/>
                  </a:lnTo>
                  <a:lnTo>
                    <a:pt x="27773" y="78867"/>
                  </a:lnTo>
                  <a:lnTo>
                    <a:pt x="27766" y="78591"/>
                  </a:lnTo>
                  <a:lnTo>
                    <a:pt x="25496" y="75946"/>
                  </a:lnTo>
                  <a:lnTo>
                    <a:pt x="29561" y="75946"/>
                  </a:lnTo>
                  <a:lnTo>
                    <a:pt x="29177" y="74803"/>
                  </a:lnTo>
                  <a:lnTo>
                    <a:pt x="27224" y="74803"/>
                  </a:lnTo>
                  <a:lnTo>
                    <a:pt x="26157" y="73406"/>
                  </a:lnTo>
                  <a:lnTo>
                    <a:pt x="24585" y="72009"/>
                  </a:lnTo>
                  <a:lnTo>
                    <a:pt x="21509" y="72009"/>
                  </a:lnTo>
                  <a:lnTo>
                    <a:pt x="20086" y="71374"/>
                  </a:lnTo>
                  <a:lnTo>
                    <a:pt x="18905" y="70739"/>
                  </a:lnTo>
                  <a:lnTo>
                    <a:pt x="17117" y="69469"/>
                  </a:lnTo>
                  <a:lnTo>
                    <a:pt x="15908" y="69469"/>
                  </a:lnTo>
                  <a:lnTo>
                    <a:pt x="15861" y="69286"/>
                  </a:lnTo>
                  <a:close/>
                </a:path>
                <a:path w="76200" h="83185">
                  <a:moveTo>
                    <a:pt x="32005" y="80010"/>
                  </a:moveTo>
                  <a:lnTo>
                    <a:pt x="29040" y="80010"/>
                  </a:lnTo>
                  <a:lnTo>
                    <a:pt x="30145" y="80137"/>
                  </a:lnTo>
                  <a:lnTo>
                    <a:pt x="31465" y="80137"/>
                  </a:lnTo>
                  <a:lnTo>
                    <a:pt x="32005" y="80010"/>
                  </a:lnTo>
                  <a:close/>
                </a:path>
                <a:path w="76200" h="83185">
                  <a:moveTo>
                    <a:pt x="28748" y="77978"/>
                  </a:moveTo>
                  <a:lnTo>
                    <a:pt x="27766" y="78591"/>
                  </a:lnTo>
                  <a:lnTo>
                    <a:pt x="28214" y="79121"/>
                  </a:lnTo>
                  <a:lnTo>
                    <a:pt x="28765" y="78129"/>
                  </a:lnTo>
                  <a:lnTo>
                    <a:pt x="28748" y="77978"/>
                  </a:lnTo>
                  <a:close/>
                </a:path>
                <a:path w="76200" h="83185">
                  <a:moveTo>
                    <a:pt x="29561" y="75946"/>
                  </a:moveTo>
                  <a:lnTo>
                    <a:pt x="25496" y="75946"/>
                  </a:lnTo>
                  <a:lnTo>
                    <a:pt x="27960" y="77343"/>
                  </a:lnTo>
                  <a:lnTo>
                    <a:pt x="27567" y="77978"/>
                  </a:lnTo>
                  <a:lnTo>
                    <a:pt x="29484" y="76835"/>
                  </a:lnTo>
                  <a:lnTo>
                    <a:pt x="29859" y="76835"/>
                  </a:lnTo>
                  <a:lnTo>
                    <a:pt x="29561" y="75946"/>
                  </a:lnTo>
                  <a:close/>
                </a:path>
                <a:path w="76200" h="83185">
                  <a:moveTo>
                    <a:pt x="7753" y="56007"/>
                  </a:moveTo>
                  <a:lnTo>
                    <a:pt x="5697" y="56007"/>
                  </a:lnTo>
                  <a:lnTo>
                    <a:pt x="102" y="63186"/>
                  </a:lnTo>
                  <a:lnTo>
                    <a:pt x="0" y="63400"/>
                  </a:lnTo>
                  <a:lnTo>
                    <a:pt x="4326" y="66167"/>
                  </a:lnTo>
                  <a:lnTo>
                    <a:pt x="3589" y="70231"/>
                  </a:lnTo>
                  <a:lnTo>
                    <a:pt x="2497" y="70739"/>
                  </a:lnTo>
                  <a:lnTo>
                    <a:pt x="3640" y="73406"/>
                  </a:lnTo>
                  <a:lnTo>
                    <a:pt x="4148" y="74168"/>
                  </a:lnTo>
                  <a:lnTo>
                    <a:pt x="5024" y="75692"/>
                  </a:lnTo>
                  <a:lnTo>
                    <a:pt x="5354" y="76454"/>
                  </a:lnTo>
                  <a:lnTo>
                    <a:pt x="5126" y="77089"/>
                  </a:lnTo>
                  <a:lnTo>
                    <a:pt x="6510" y="75565"/>
                  </a:lnTo>
                  <a:lnTo>
                    <a:pt x="4961" y="72517"/>
                  </a:lnTo>
                  <a:lnTo>
                    <a:pt x="7402" y="68900"/>
                  </a:lnTo>
                  <a:lnTo>
                    <a:pt x="7406" y="68197"/>
                  </a:lnTo>
                  <a:lnTo>
                    <a:pt x="6815" y="67691"/>
                  </a:lnTo>
                  <a:lnTo>
                    <a:pt x="5138" y="61341"/>
                  </a:lnTo>
                  <a:lnTo>
                    <a:pt x="6818" y="61341"/>
                  </a:lnTo>
                  <a:lnTo>
                    <a:pt x="8268" y="57277"/>
                  </a:lnTo>
                  <a:lnTo>
                    <a:pt x="8182" y="56882"/>
                  </a:lnTo>
                  <a:lnTo>
                    <a:pt x="7753" y="56007"/>
                  </a:lnTo>
                  <a:close/>
                </a:path>
                <a:path w="76200" h="83185">
                  <a:moveTo>
                    <a:pt x="28837" y="73787"/>
                  </a:moveTo>
                  <a:lnTo>
                    <a:pt x="27224" y="74803"/>
                  </a:lnTo>
                  <a:lnTo>
                    <a:pt x="29177" y="74803"/>
                  </a:lnTo>
                  <a:lnTo>
                    <a:pt x="28837" y="73787"/>
                  </a:lnTo>
                  <a:close/>
                </a:path>
                <a:path w="76200" h="83185">
                  <a:moveTo>
                    <a:pt x="70302" y="70231"/>
                  </a:moveTo>
                  <a:lnTo>
                    <a:pt x="70378" y="72009"/>
                  </a:lnTo>
                  <a:lnTo>
                    <a:pt x="70912" y="72644"/>
                  </a:lnTo>
                  <a:lnTo>
                    <a:pt x="75687" y="73660"/>
                  </a:lnTo>
                  <a:lnTo>
                    <a:pt x="74647" y="71374"/>
                  </a:lnTo>
                  <a:lnTo>
                    <a:pt x="73147" y="71374"/>
                  </a:lnTo>
                  <a:lnTo>
                    <a:pt x="71445" y="71247"/>
                  </a:lnTo>
                  <a:lnTo>
                    <a:pt x="70302" y="70231"/>
                  </a:lnTo>
                  <a:close/>
                </a:path>
                <a:path w="76200" h="83185">
                  <a:moveTo>
                    <a:pt x="5659" y="61595"/>
                  </a:moveTo>
                  <a:lnTo>
                    <a:pt x="7331" y="67546"/>
                  </a:lnTo>
                  <a:lnTo>
                    <a:pt x="7454" y="68197"/>
                  </a:lnTo>
                  <a:lnTo>
                    <a:pt x="7556" y="68326"/>
                  </a:lnTo>
                  <a:lnTo>
                    <a:pt x="7618" y="68580"/>
                  </a:lnTo>
                  <a:lnTo>
                    <a:pt x="7402" y="68900"/>
                  </a:lnTo>
                  <a:lnTo>
                    <a:pt x="7280" y="69215"/>
                  </a:lnTo>
                  <a:lnTo>
                    <a:pt x="7179" y="69850"/>
                  </a:lnTo>
                  <a:lnTo>
                    <a:pt x="7297" y="70485"/>
                  </a:lnTo>
                  <a:lnTo>
                    <a:pt x="8186" y="71628"/>
                  </a:lnTo>
                  <a:lnTo>
                    <a:pt x="8847" y="72009"/>
                  </a:lnTo>
                  <a:lnTo>
                    <a:pt x="8618" y="71247"/>
                  </a:lnTo>
                  <a:lnTo>
                    <a:pt x="8659" y="69723"/>
                  </a:lnTo>
                  <a:lnTo>
                    <a:pt x="10844" y="67056"/>
                  </a:lnTo>
                  <a:lnTo>
                    <a:pt x="11065" y="65532"/>
                  </a:lnTo>
                  <a:lnTo>
                    <a:pt x="11099" y="64897"/>
                  </a:lnTo>
                  <a:lnTo>
                    <a:pt x="7894" y="63881"/>
                  </a:lnTo>
                  <a:lnTo>
                    <a:pt x="8801" y="62103"/>
                  </a:lnTo>
                  <a:lnTo>
                    <a:pt x="6751" y="62103"/>
                  </a:lnTo>
                  <a:lnTo>
                    <a:pt x="5659" y="61595"/>
                  </a:lnTo>
                  <a:close/>
                </a:path>
                <a:path w="76200" h="83185">
                  <a:moveTo>
                    <a:pt x="19637" y="68580"/>
                  </a:moveTo>
                  <a:lnTo>
                    <a:pt x="16606" y="68580"/>
                  </a:lnTo>
                  <a:lnTo>
                    <a:pt x="20670" y="71247"/>
                  </a:lnTo>
                  <a:lnTo>
                    <a:pt x="21509" y="72009"/>
                  </a:lnTo>
                  <a:lnTo>
                    <a:pt x="24585" y="72009"/>
                  </a:lnTo>
                  <a:lnTo>
                    <a:pt x="24442" y="71882"/>
                  </a:lnTo>
                  <a:lnTo>
                    <a:pt x="19324" y="69469"/>
                  </a:lnTo>
                  <a:lnTo>
                    <a:pt x="19637" y="68580"/>
                  </a:lnTo>
                  <a:close/>
                </a:path>
                <a:path w="76200" h="83185">
                  <a:moveTo>
                    <a:pt x="74531" y="71120"/>
                  </a:moveTo>
                  <a:lnTo>
                    <a:pt x="73147" y="71374"/>
                  </a:lnTo>
                  <a:lnTo>
                    <a:pt x="74647" y="71374"/>
                  </a:lnTo>
                  <a:lnTo>
                    <a:pt x="74531" y="71120"/>
                  </a:lnTo>
                  <a:close/>
                </a:path>
                <a:path w="76200" h="83185">
                  <a:moveTo>
                    <a:pt x="23517" y="67879"/>
                  </a:moveTo>
                  <a:lnTo>
                    <a:pt x="23541" y="68326"/>
                  </a:lnTo>
                  <a:lnTo>
                    <a:pt x="24138" y="68580"/>
                  </a:lnTo>
                  <a:lnTo>
                    <a:pt x="24861" y="68580"/>
                  </a:lnTo>
                  <a:lnTo>
                    <a:pt x="25981" y="69342"/>
                  </a:lnTo>
                  <a:lnTo>
                    <a:pt x="28494" y="71247"/>
                  </a:lnTo>
                  <a:lnTo>
                    <a:pt x="29306" y="70866"/>
                  </a:lnTo>
                  <a:lnTo>
                    <a:pt x="30754" y="70231"/>
                  </a:lnTo>
                  <a:lnTo>
                    <a:pt x="28759" y="68453"/>
                  </a:lnTo>
                  <a:lnTo>
                    <a:pt x="26512" y="68453"/>
                  </a:lnTo>
                  <a:lnTo>
                    <a:pt x="26009" y="68197"/>
                  </a:lnTo>
                  <a:lnTo>
                    <a:pt x="23517" y="67879"/>
                  </a:lnTo>
                  <a:close/>
                </a:path>
                <a:path w="76200" h="83185">
                  <a:moveTo>
                    <a:pt x="72872" y="68453"/>
                  </a:moveTo>
                  <a:lnTo>
                    <a:pt x="70226" y="68453"/>
                  </a:lnTo>
                  <a:lnTo>
                    <a:pt x="70302" y="70104"/>
                  </a:lnTo>
                  <a:lnTo>
                    <a:pt x="71788" y="70866"/>
                  </a:lnTo>
                  <a:lnTo>
                    <a:pt x="72537" y="70739"/>
                  </a:lnTo>
                  <a:lnTo>
                    <a:pt x="74366" y="70612"/>
                  </a:lnTo>
                  <a:lnTo>
                    <a:pt x="73502" y="69215"/>
                  </a:lnTo>
                  <a:lnTo>
                    <a:pt x="72872" y="68453"/>
                  </a:lnTo>
                  <a:close/>
                </a:path>
                <a:path w="76200" h="83185">
                  <a:moveTo>
                    <a:pt x="69019" y="69342"/>
                  </a:moveTo>
                  <a:lnTo>
                    <a:pt x="69235" y="70231"/>
                  </a:lnTo>
                  <a:lnTo>
                    <a:pt x="69515" y="69469"/>
                  </a:lnTo>
                  <a:lnTo>
                    <a:pt x="69223" y="69469"/>
                  </a:lnTo>
                  <a:lnTo>
                    <a:pt x="69019" y="69342"/>
                  </a:lnTo>
                  <a:close/>
                </a:path>
                <a:path w="76200" h="83185">
                  <a:moveTo>
                    <a:pt x="59736" y="65532"/>
                  </a:moveTo>
                  <a:lnTo>
                    <a:pt x="59240" y="65786"/>
                  </a:lnTo>
                  <a:lnTo>
                    <a:pt x="58008" y="66167"/>
                  </a:lnTo>
                  <a:lnTo>
                    <a:pt x="57424" y="66294"/>
                  </a:lnTo>
                  <a:lnTo>
                    <a:pt x="56802" y="67437"/>
                  </a:lnTo>
                  <a:lnTo>
                    <a:pt x="56722" y="69215"/>
                  </a:lnTo>
                  <a:lnTo>
                    <a:pt x="57081" y="69977"/>
                  </a:lnTo>
                  <a:lnTo>
                    <a:pt x="57424" y="69850"/>
                  </a:lnTo>
                  <a:lnTo>
                    <a:pt x="58548" y="69215"/>
                  </a:lnTo>
                  <a:lnTo>
                    <a:pt x="59036" y="68900"/>
                  </a:lnTo>
                  <a:lnTo>
                    <a:pt x="59044" y="68698"/>
                  </a:lnTo>
                  <a:lnTo>
                    <a:pt x="58643" y="68326"/>
                  </a:lnTo>
                  <a:lnTo>
                    <a:pt x="58693" y="68197"/>
                  </a:lnTo>
                  <a:lnTo>
                    <a:pt x="58428" y="67818"/>
                  </a:lnTo>
                  <a:lnTo>
                    <a:pt x="58481" y="67437"/>
                  </a:lnTo>
                  <a:lnTo>
                    <a:pt x="59050" y="66421"/>
                  </a:lnTo>
                  <a:lnTo>
                    <a:pt x="59736" y="65532"/>
                  </a:lnTo>
                  <a:close/>
                </a:path>
                <a:path w="76200" h="83185">
                  <a:moveTo>
                    <a:pt x="12736" y="58547"/>
                  </a:moveTo>
                  <a:lnTo>
                    <a:pt x="10066" y="58547"/>
                  </a:lnTo>
                  <a:lnTo>
                    <a:pt x="10712" y="59182"/>
                  </a:lnTo>
                  <a:lnTo>
                    <a:pt x="10738" y="59436"/>
                  </a:lnTo>
                  <a:lnTo>
                    <a:pt x="9710" y="60706"/>
                  </a:lnTo>
                  <a:lnTo>
                    <a:pt x="9223" y="62675"/>
                  </a:lnTo>
                  <a:lnTo>
                    <a:pt x="9096" y="63400"/>
                  </a:lnTo>
                  <a:lnTo>
                    <a:pt x="11196" y="64643"/>
                  </a:lnTo>
                  <a:lnTo>
                    <a:pt x="11156" y="64915"/>
                  </a:lnTo>
                  <a:lnTo>
                    <a:pt x="12301" y="65278"/>
                  </a:lnTo>
                  <a:lnTo>
                    <a:pt x="11052" y="66802"/>
                  </a:lnTo>
                  <a:lnTo>
                    <a:pt x="11039" y="67169"/>
                  </a:lnTo>
                  <a:lnTo>
                    <a:pt x="11323" y="67818"/>
                  </a:lnTo>
                  <a:lnTo>
                    <a:pt x="11780" y="68326"/>
                  </a:lnTo>
                  <a:lnTo>
                    <a:pt x="11850" y="68580"/>
                  </a:lnTo>
                  <a:lnTo>
                    <a:pt x="11539" y="69469"/>
                  </a:lnTo>
                  <a:lnTo>
                    <a:pt x="12644" y="68834"/>
                  </a:lnTo>
                  <a:lnTo>
                    <a:pt x="13825" y="67183"/>
                  </a:lnTo>
                  <a:lnTo>
                    <a:pt x="12912" y="63881"/>
                  </a:lnTo>
                  <a:lnTo>
                    <a:pt x="11057" y="63881"/>
                  </a:lnTo>
                  <a:lnTo>
                    <a:pt x="12736" y="58547"/>
                  </a:lnTo>
                  <a:close/>
                </a:path>
                <a:path w="76200" h="83185">
                  <a:moveTo>
                    <a:pt x="16759" y="69215"/>
                  </a:moveTo>
                  <a:lnTo>
                    <a:pt x="16064" y="69270"/>
                  </a:lnTo>
                  <a:lnTo>
                    <a:pt x="15908" y="69469"/>
                  </a:lnTo>
                  <a:lnTo>
                    <a:pt x="17117" y="69469"/>
                  </a:lnTo>
                  <a:lnTo>
                    <a:pt x="16759" y="69215"/>
                  </a:lnTo>
                  <a:close/>
                </a:path>
                <a:path w="76200" h="83185">
                  <a:moveTo>
                    <a:pt x="63177" y="51562"/>
                  </a:moveTo>
                  <a:lnTo>
                    <a:pt x="63322" y="52070"/>
                  </a:lnTo>
                  <a:lnTo>
                    <a:pt x="63414" y="52578"/>
                  </a:lnTo>
                  <a:lnTo>
                    <a:pt x="63294" y="53721"/>
                  </a:lnTo>
                  <a:lnTo>
                    <a:pt x="63909" y="58547"/>
                  </a:lnTo>
                  <a:lnTo>
                    <a:pt x="64026" y="58928"/>
                  </a:lnTo>
                  <a:lnTo>
                    <a:pt x="65057" y="60325"/>
                  </a:lnTo>
                  <a:lnTo>
                    <a:pt x="67179" y="62359"/>
                  </a:lnTo>
                  <a:lnTo>
                    <a:pt x="69474" y="66802"/>
                  </a:lnTo>
                  <a:lnTo>
                    <a:pt x="69477" y="67437"/>
                  </a:lnTo>
                  <a:lnTo>
                    <a:pt x="69223" y="69469"/>
                  </a:lnTo>
                  <a:lnTo>
                    <a:pt x="69515" y="69469"/>
                  </a:lnTo>
                  <a:lnTo>
                    <a:pt x="69808" y="68698"/>
                  </a:lnTo>
                  <a:lnTo>
                    <a:pt x="70226" y="68453"/>
                  </a:lnTo>
                  <a:lnTo>
                    <a:pt x="72872" y="68453"/>
                  </a:lnTo>
                  <a:lnTo>
                    <a:pt x="68415" y="62604"/>
                  </a:lnTo>
                  <a:lnTo>
                    <a:pt x="68297" y="61849"/>
                  </a:lnTo>
                  <a:lnTo>
                    <a:pt x="68202" y="59309"/>
                  </a:lnTo>
                  <a:lnTo>
                    <a:pt x="66886" y="59309"/>
                  </a:lnTo>
                  <a:lnTo>
                    <a:pt x="66461" y="58601"/>
                  </a:lnTo>
                  <a:lnTo>
                    <a:pt x="66276" y="57658"/>
                  </a:lnTo>
                  <a:lnTo>
                    <a:pt x="68140" y="57658"/>
                  </a:lnTo>
                  <a:lnTo>
                    <a:pt x="68130" y="57404"/>
                  </a:lnTo>
                  <a:lnTo>
                    <a:pt x="66797" y="56007"/>
                  </a:lnTo>
                  <a:lnTo>
                    <a:pt x="64842" y="54745"/>
                  </a:lnTo>
                  <a:lnTo>
                    <a:pt x="63177" y="51562"/>
                  </a:lnTo>
                  <a:close/>
                </a:path>
                <a:path w="76200" h="83185">
                  <a:moveTo>
                    <a:pt x="19861" y="67945"/>
                  </a:moveTo>
                  <a:lnTo>
                    <a:pt x="15514" y="67945"/>
                  </a:lnTo>
                  <a:lnTo>
                    <a:pt x="15861" y="69286"/>
                  </a:lnTo>
                  <a:lnTo>
                    <a:pt x="16064" y="69270"/>
                  </a:lnTo>
                  <a:lnTo>
                    <a:pt x="16606" y="68580"/>
                  </a:lnTo>
                  <a:lnTo>
                    <a:pt x="19637" y="68580"/>
                  </a:lnTo>
                  <a:lnTo>
                    <a:pt x="19861" y="67945"/>
                  </a:lnTo>
                  <a:close/>
                </a:path>
                <a:path w="76200" h="83185">
                  <a:moveTo>
                    <a:pt x="26601" y="40259"/>
                  </a:moveTo>
                  <a:lnTo>
                    <a:pt x="22258" y="40640"/>
                  </a:lnTo>
                  <a:lnTo>
                    <a:pt x="17826" y="42418"/>
                  </a:lnTo>
                  <a:lnTo>
                    <a:pt x="14568" y="49657"/>
                  </a:lnTo>
                  <a:lnTo>
                    <a:pt x="14484" y="50292"/>
                  </a:lnTo>
                  <a:lnTo>
                    <a:pt x="15673" y="53721"/>
                  </a:lnTo>
                  <a:lnTo>
                    <a:pt x="18846" y="60579"/>
                  </a:lnTo>
                  <a:lnTo>
                    <a:pt x="18918" y="60960"/>
                  </a:lnTo>
                  <a:lnTo>
                    <a:pt x="17558" y="64389"/>
                  </a:lnTo>
                  <a:lnTo>
                    <a:pt x="17432" y="65532"/>
                  </a:lnTo>
                  <a:lnTo>
                    <a:pt x="15197" y="67183"/>
                  </a:lnTo>
                  <a:lnTo>
                    <a:pt x="14900" y="67691"/>
                  </a:lnTo>
                  <a:lnTo>
                    <a:pt x="14834" y="68197"/>
                  </a:lnTo>
                  <a:lnTo>
                    <a:pt x="15186" y="69280"/>
                  </a:lnTo>
                  <a:lnTo>
                    <a:pt x="15514" y="67945"/>
                  </a:lnTo>
                  <a:lnTo>
                    <a:pt x="19861" y="67945"/>
                  </a:lnTo>
                  <a:lnTo>
                    <a:pt x="20801" y="65278"/>
                  </a:lnTo>
                  <a:lnTo>
                    <a:pt x="17813" y="65278"/>
                  </a:lnTo>
                  <a:lnTo>
                    <a:pt x="19990" y="62103"/>
                  </a:lnTo>
                  <a:lnTo>
                    <a:pt x="19873" y="61214"/>
                  </a:lnTo>
                  <a:lnTo>
                    <a:pt x="19439" y="59563"/>
                  </a:lnTo>
                  <a:lnTo>
                    <a:pt x="19760" y="59452"/>
                  </a:lnTo>
                  <a:lnTo>
                    <a:pt x="19962" y="59436"/>
                  </a:lnTo>
                  <a:lnTo>
                    <a:pt x="19007" y="58928"/>
                  </a:lnTo>
                  <a:lnTo>
                    <a:pt x="18092" y="57785"/>
                  </a:lnTo>
                  <a:lnTo>
                    <a:pt x="17737" y="56896"/>
                  </a:lnTo>
                  <a:lnTo>
                    <a:pt x="28014" y="56896"/>
                  </a:lnTo>
                  <a:lnTo>
                    <a:pt x="28028" y="56261"/>
                  </a:lnTo>
                  <a:lnTo>
                    <a:pt x="25420" y="56261"/>
                  </a:lnTo>
                  <a:lnTo>
                    <a:pt x="24607" y="55626"/>
                  </a:lnTo>
                  <a:lnTo>
                    <a:pt x="25674" y="54991"/>
                  </a:lnTo>
                  <a:lnTo>
                    <a:pt x="25979" y="54864"/>
                  </a:lnTo>
                  <a:lnTo>
                    <a:pt x="25748" y="54436"/>
                  </a:lnTo>
                  <a:lnTo>
                    <a:pt x="25795" y="54075"/>
                  </a:lnTo>
                  <a:lnTo>
                    <a:pt x="26030" y="53848"/>
                  </a:lnTo>
                  <a:lnTo>
                    <a:pt x="26373" y="53721"/>
                  </a:lnTo>
                  <a:lnTo>
                    <a:pt x="26249" y="52959"/>
                  </a:lnTo>
                  <a:lnTo>
                    <a:pt x="26007" y="50898"/>
                  </a:lnTo>
                  <a:lnTo>
                    <a:pt x="25706" y="50038"/>
                  </a:lnTo>
                  <a:lnTo>
                    <a:pt x="25581" y="48895"/>
                  </a:lnTo>
                  <a:lnTo>
                    <a:pt x="25341" y="45847"/>
                  </a:lnTo>
                  <a:lnTo>
                    <a:pt x="25392" y="43180"/>
                  </a:lnTo>
                  <a:lnTo>
                    <a:pt x="25877" y="41275"/>
                  </a:lnTo>
                  <a:lnTo>
                    <a:pt x="26792" y="40513"/>
                  </a:lnTo>
                  <a:lnTo>
                    <a:pt x="26601" y="40259"/>
                  </a:lnTo>
                  <a:close/>
                </a:path>
                <a:path w="76200" h="83185">
                  <a:moveTo>
                    <a:pt x="61486" y="64643"/>
                  </a:moveTo>
                  <a:lnTo>
                    <a:pt x="61095" y="64643"/>
                  </a:lnTo>
                  <a:lnTo>
                    <a:pt x="59736" y="65532"/>
                  </a:lnTo>
                  <a:lnTo>
                    <a:pt x="58892" y="67691"/>
                  </a:lnTo>
                  <a:lnTo>
                    <a:pt x="58783" y="68326"/>
                  </a:lnTo>
                  <a:lnTo>
                    <a:pt x="59053" y="68707"/>
                  </a:lnTo>
                  <a:lnTo>
                    <a:pt x="59190" y="68834"/>
                  </a:lnTo>
                  <a:lnTo>
                    <a:pt x="59736" y="68453"/>
                  </a:lnTo>
                  <a:lnTo>
                    <a:pt x="60219" y="68197"/>
                  </a:lnTo>
                  <a:lnTo>
                    <a:pt x="61869" y="65024"/>
                  </a:lnTo>
                  <a:lnTo>
                    <a:pt x="61486" y="64643"/>
                  </a:lnTo>
                  <a:close/>
                </a:path>
                <a:path w="76200" h="83185">
                  <a:moveTo>
                    <a:pt x="28620" y="65786"/>
                  </a:moveTo>
                  <a:lnTo>
                    <a:pt x="26309" y="65786"/>
                  </a:lnTo>
                  <a:lnTo>
                    <a:pt x="25573" y="67691"/>
                  </a:lnTo>
                  <a:lnTo>
                    <a:pt x="26093" y="67945"/>
                  </a:lnTo>
                  <a:lnTo>
                    <a:pt x="26462" y="68326"/>
                  </a:lnTo>
                  <a:lnTo>
                    <a:pt x="28759" y="68453"/>
                  </a:lnTo>
                  <a:lnTo>
                    <a:pt x="28189" y="67945"/>
                  </a:lnTo>
                  <a:lnTo>
                    <a:pt x="27880" y="67546"/>
                  </a:lnTo>
                  <a:lnTo>
                    <a:pt x="27875" y="66802"/>
                  </a:lnTo>
                  <a:lnTo>
                    <a:pt x="28620" y="65786"/>
                  </a:lnTo>
                  <a:close/>
                </a:path>
                <a:path w="76200" h="83185">
                  <a:moveTo>
                    <a:pt x="23532" y="67546"/>
                  </a:moveTo>
                  <a:lnTo>
                    <a:pt x="23033" y="67818"/>
                  </a:lnTo>
                  <a:lnTo>
                    <a:pt x="23517" y="67879"/>
                  </a:lnTo>
                  <a:lnTo>
                    <a:pt x="23532" y="67546"/>
                  </a:lnTo>
                  <a:close/>
                </a:path>
                <a:path w="76200" h="83185">
                  <a:moveTo>
                    <a:pt x="24226" y="67169"/>
                  </a:moveTo>
                  <a:lnTo>
                    <a:pt x="25476" y="67691"/>
                  </a:lnTo>
                  <a:lnTo>
                    <a:pt x="24226" y="67169"/>
                  </a:lnTo>
                  <a:close/>
                </a:path>
                <a:path w="76200" h="83185">
                  <a:moveTo>
                    <a:pt x="27926" y="61006"/>
                  </a:moveTo>
                  <a:lnTo>
                    <a:pt x="27859" y="64135"/>
                  </a:lnTo>
                  <a:lnTo>
                    <a:pt x="26599" y="64135"/>
                  </a:lnTo>
                  <a:lnTo>
                    <a:pt x="25738" y="65278"/>
                  </a:lnTo>
                  <a:lnTo>
                    <a:pt x="23553" y="67056"/>
                  </a:lnTo>
                  <a:lnTo>
                    <a:pt x="23532" y="67546"/>
                  </a:lnTo>
                  <a:lnTo>
                    <a:pt x="24209" y="67169"/>
                  </a:lnTo>
                  <a:lnTo>
                    <a:pt x="23934" y="67056"/>
                  </a:lnTo>
                  <a:lnTo>
                    <a:pt x="24435" y="67056"/>
                  </a:lnTo>
                  <a:lnTo>
                    <a:pt x="25369" y="66548"/>
                  </a:lnTo>
                  <a:lnTo>
                    <a:pt x="26309" y="65786"/>
                  </a:lnTo>
                  <a:lnTo>
                    <a:pt x="28620" y="65786"/>
                  </a:lnTo>
                  <a:lnTo>
                    <a:pt x="29829" y="64135"/>
                  </a:lnTo>
                  <a:lnTo>
                    <a:pt x="27859" y="64135"/>
                  </a:lnTo>
                  <a:lnTo>
                    <a:pt x="26634" y="64087"/>
                  </a:lnTo>
                  <a:lnTo>
                    <a:pt x="29863" y="64087"/>
                  </a:lnTo>
                  <a:lnTo>
                    <a:pt x="30825" y="62774"/>
                  </a:lnTo>
                  <a:lnTo>
                    <a:pt x="30760" y="62604"/>
                  </a:lnTo>
                  <a:lnTo>
                    <a:pt x="30284" y="62357"/>
                  </a:lnTo>
                  <a:lnTo>
                    <a:pt x="27926" y="61006"/>
                  </a:lnTo>
                  <a:close/>
                </a:path>
                <a:path w="76200" h="83185">
                  <a:moveTo>
                    <a:pt x="24435" y="67056"/>
                  </a:moveTo>
                  <a:lnTo>
                    <a:pt x="23934" y="67056"/>
                  </a:lnTo>
                  <a:lnTo>
                    <a:pt x="24226" y="67169"/>
                  </a:lnTo>
                  <a:lnTo>
                    <a:pt x="24435" y="67056"/>
                  </a:lnTo>
                  <a:close/>
                </a:path>
                <a:path w="76200" h="83185">
                  <a:moveTo>
                    <a:pt x="64011" y="64389"/>
                  </a:moveTo>
                  <a:lnTo>
                    <a:pt x="62199" y="64389"/>
                  </a:lnTo>
                  <a:lnTo>
                    <a:pt x="64143" y="66040"/>
                  </a:lnTo>
                  <a:lnTo>
                    <a:pt x="64011" y="64389"/>
                  </a:lnTo>
                  <a:close/>
                </a:path>
                <a:path w="76200" h="83185">
                  <a:moveTo>
                    <a:pt x="19769" y="59449"/>
                  </a:moveTo>
                  <a:lnTo>
                    <a:pt x="20186" y="61214"/>
                  </a:lnTo>
                  <a:lnTo>
                    <a:pt x="20267" y="61976"/>
                  </a:lnTo>
                  <a:lnTo>
                    <a:pt x="19019" y="64135"/>
                  </a:lnTo>
                  <a:lnTo>
                    <a:pt x="17813" y="65278"/>
                  </a:lnTo>
                  <a:lnTo>
                    <a:pt x="20801" y="65278"/>
                  </a:lnTo>
                  <a:lnTo>
                    <a:pt x="21293" y="63881"/>
                  </a:lnTo>
                  <a:lnTo>
                    <a:pt x="26790" y="63881"/>
                  </a:lnTo>
                  <a:lnTo>
                    <a:pt x="27152" y="63400"/>
                  </a:lnTo>
                  <a:lnTo>
                    <a:pt x="27071" y="60579"/>
                  </a:lnTo>
                  <a:lnTo>
                    <a:pt x="27274" y="60198"/>
                  </a:lnTo>
                  <a:lnTo>
                    <a:pt x="20505" y="60198"/>
                  </a:lnTo>
                  <a:lnTo>
                    <a:pt x="19769" y="59449"/>
                  </a:lnTo>
                  <a:close/>
                </a:path>
                <a:path w="76200" h="83185">
                  <a:moveTo>
                    <a:pt x="59647" y="62357"/>
                  </a:moveTo>
                  <a:lnTo>
                    <a:pt x="58618" y="65024"/>
                  </a:lnTo>
                  <a:lnTo>
                    <a:pt x="59431" y="64770"/>
                  </a:lnTo>
                  <a:lnTo>
                    <a:pt x="61095" y="64643"/>
                  </a:lnTo>
                  <a:lnTo>
                    <a:pt x="61486" y="64643"/>
                  </a:lnTo>
                  <a:lnTo>
                    <a:pt x="59647" y="62357"/>
                  </a:lnTo>
                  <a:close/>
                </a:path>
                <a:path w="76200" h="83185">
                  <a:moveTo>
                    <a:pt x="61840" y="64305"/>
                  </a:moveTo>
                  <a:lnTo>
                    <a:pt x="61793" y="65024"/>
                  </a:lnTo>
                  <a:lnTo>
                    <a:pt x="61840" y="64305"/>
                  </a:lnTo>
                  <a:close/>
                </a:path>
                <a:path w="76200" h="83185">
                  <a:moveTo>
                    <a:pt x="62143" y="64497"/>
                  </a:moveTo>
                  <a:lnTo>
                    <a:pt x="62034" y="64897"/>
                  </a:lnTo>
                  <a:lnTo>
                    <a:pt x="62695" y="64897"/>
                  </a:lnTo>
                  <a:lnTo>
                    <a:pt x="62428" y="64770"/>
                  </a:lnTo>
                  <a:lnTo>
                    <a:pt x="62143" y="64497"/>
                  </a:lnTo>
                  <a:close/>
                </a:path>
                <a:path w="76200" h="83185">
                  <a:moveTo>
                    <a:pt x="63577" y="59055"/>
                  </a:moveTo>
                  <a:lnTo>
                    <a:pt x="62326" y="59055"/>
                  </a:lnTo>
                  <a:lnTo>
                    <a:pt x="63038" y="62230"/>
                  </a:lnTo>
                  <a:lnTo>
                    <a:pt x="61937" y="63119"/>
                  </a:lnTo>
                  <a:lnTo>
                    <a:pt x="61964" y="63881"/>
                  </a:lnTo>
                  <a:lnTo>
                    <a:pt x="62143" y="64497"/>
                  </a:lnTo>
                  <a:lnTo>
                    <a:pt x="64011" y="64389"/>
                  </a:lnTo>
                  <a:lnTo>
                    <a:pt x="63577" y="59055"/>
                  </a:lnTo>
                  <a:close/>
                </a:path>
                <a:path w="76200" h="83185">
                  <a:moveTo>
                    <a:pt x="26790" y="63881"/>
                  </a:moveTo>
                  <a:lnTo>
                    <a:pt x="21293" y="63881"/>
                  </a:lnTo>
                  <a:lnTo>
                    <a:pt x="26634" y="64087"/>
                  </a:lnTo>
                  <a:lnTo>
                    <a:pt x="26790" y="63881"/>
                  </a:lnTo>
                  <a:close/>
                </a:path>
                <a:path w="76200" h="83185">
                  <a:moveTo>
                    <a:pt x="12999" y="62485"/>
                  </a:moveTo>
                  <a:lnTo>
                    <a:pt x="12846" y="62604"/>
                  </a:lnTo>
                  <a:lnTo>
                    <a:pt x="12568" y="62992"/>
                  </a:lnTo>
                  <a:lnTo>
                    <a:pt x="11895" y="63627"/>
                  </a:lnTo>
                  <a:lnTo>
                    <a:pt x="11107" y="63881"/>
                  </a:lnTo>
                  <a:lnTo>
                    <a:pt x="12912" y="63881"/>
                  </a:lnTo>
                  <a:lnTo>
                    <a:pt x="12836" y="63608"/>
                  </a:lnTo>
                  <a:lnTo>
                    <a:pt x="12945" y="62604"/>
                  </a:lnTo>
                  <a:close/>
                </a:path>
                <a:path w="76200" h="83185">
                  <a:moveTo>
                    <a:pt x="12365" y="43942"/>
                  </a:moveTo>
                  <a:lnTo>
                    <a:pt x="8783" y="44958"/>
                  </a:lnTo>
                  <a:lnTo>
                    <a:pt x="8082" y="48260"/>
                  </a:lnTo>
                  <a:lnTo>
                    <a:pt x="7958" y="49403"/>
                  </a:lnTo>
                  <a:lnTo>
                    <a:pt x="8082" y="50292"/>
                  </a:lnTo>
                  <a:lnTo>
                    <a:pt x="9689" y="54495"/>
                  </a:lnTo>
                  <a:lnTo>
                    <a:pt x="13736" y="55372"/>
                  </a:lnTo>
                  <a:lnTo>
                    <a:pt x="13347" y="56607"/>
                  </a:lnTo>
                  <a:lnTo>
                    <a:pt x="11526" y="63627"/>
                  </a:lnTo>
                  <a:lnTo>
                    <a:pt x="12846" y="62604"/>
                  </a:lnTo>
                  <a:lnTo>
                    <a:pt x="13114" y="62230"/>
                  </a:lnTo>
                  <a:lnTo>
                    <a:pt x="14125" y="60071"/>
                  </a:lnTo>
                  <a:lnTo>
                    <a:pt x="14244" y="59690"/>
                  </a:lnTo>
                  <a:lnTo>
                    <a:pt x="14765" y="54356"/>
                  </a:lnTo>
                  <a:lnTo>
                    <a:pt x="13279" y="53721"/>
                  </a:lnTo>
                  <a:lnTo>
                    <a:pt x="8936" y="46990"/>
                  </a:lnTo>
                  <a:lnTo>
                    <a:pt x="13304" y="44958"/>
                  </a:lnTo>
                  <a:lnTo>
                    <a:pt x="15552" y="44831"/>
                  </a:lnTo>
                  <a:lnTo>
                    <a:pt x="12365" y="43942"/>
                  </a:lnTo>
                  <a:close/>
                </a:path>
                <a:path w="76200" h="83185">
                  <a:moveTo>
                    <a:pt x="31505" y="53352"/>
                  </a:moveTo>
                  <a:lnTo>
                    <a:pt x="31046" y="53594"/>
                  </a:lnTo>
                  <a:lnTo>
                    <a:pt x="31129" y="54864"/>
                  </a:lnTo>
                  <a:lnTo>
                    <a:pt x="30754" y="56388"/>
                  </a:lnTo>
                  <a:lnTo>
                    <a:pt x="29726" y="57023"/>
                  </a:lnTo>
                  <a:lnTo>
                    <a:pt x="29603" y="57150"/>
                  </a:lnTo>
                  <a:lnTo>
                    <a:pt x="29720" y="58071"/>
                  </a:lnTo>
                  <a:lnTo>
                    <a:pt x="29594" y="58801"/>
                  </a:lnTo>
                  <a:lnTo>
                    <a:pt x="29501" y="59690"/>
                  </a:lnTo>
                  <a:lnTo>
                    <a:pt x="29624" y="61595"/>
                  </a:lnTo>
                  <a:lnTo>
                    <a:pt x="31182" y="62611"/>
                  </a:lnTo>
                  <a:lnTo>
                    <a:pt x="31745" y="62611"/>
                  </a:lnTo>
                  <a:lnTo>
                    <a:pt x="31433" y="62774"/>
                  </a:lnTo>
                  <a:lnTo>
                    <a:pt x="31961" y="63119"/>
                  </a:lnTo>
                  <a:lnTo>
                    <a:pt x="32012" y="61341"/>
                  </a:lnTo>
                  <a:lnTo>
                    <a:pt x="31716" y="60960"/>
                  </a:lnTo>
                  <a:lnTo>
                    <a:pt x="31034" y="60960"/>
                  </a:lnTo>
                  <a:lnTo>
                    <a:pt x="30361" y="60706"/>
                  </a:lnTo>
                  <a:lnTo>
                    <a:pt x="31338" y="60579"/>
                  </a:lnTo>
                  <a:lnTo>
                    <a:pt x="32094" y="60579"/>
                  </a:lnTo>
                  <a:lnTo>
                    <a:pt x="32218" y="58039"/>
                  </a:lnTo>
                  <a:lnTo>
                    <a:pt x="32731" y="57055"/>
                  </a:lnTo>
                  <a:lnTo>
                    <a:pt x="32664" y="56882"/>
                  </a:lnTo>
                  <a:lnTo>
                    <a:pt x="32520" y="56642"/>
                  </a:lnTo>
                  <a:lnTo>
                    <a:pt x="32075" y="56642"/>
                  </a:lnTo>
                  <a:lnTo>
                    <a:pt x="31402" y="56261"/>
                  </a:lnTo>
                  <a:lnTo>
                    <a:pt x="32608" y="56261"/>
                  </a:lnTo>
                  <a:lnTo>
                    <a:pt x="32126" y="55880"/>
                  </a:lnTo>
                  <a:lnTo>
                    <a:pt x="33488" y="55880"/>
                  </a:lnTo>
                  <a:lnTo>
                    <a:pt x="34069" y="55245"/>
                  </a:lnTo>
                  <a:lnTo>
                    <a:pt x="34960" y="54483"/>
                  </a:lnTo>
                  <a:lnTo>
                    <a:pt x="31770" y="54483"/>
                  </a:lnTo>
                  <a:lnTo>
                    <a:pt x="31354" y="53721"/>
                  </a:lnTo>
                  <a:lnTo>
                    <a:pt x="31402" y="53467"/>
                  </a:lnTo>
                  <a:close/>
                </a:path>
                <a:path w="76200" h="83185">
                  <a:moveTo>
                    <a:pt x="31182" y="62611"/>
                  </a:moveTo>
                  <a:lnTo>
                    <a:pt x="30945" y="62611"/>
                  </a:lnTo>
                  <a:lnTo>
                    <a:pt x="31262" y="62865"/>
                  </a:lnTo>
                  <a:lnTo>
                    <a:pt x="31433" y="62774"/>
                  </a:lnTo>
                  <a:lnTo>
                    <a:pt x="31182" y="62611"/>
                  </a:lnTo>
                  <a:close/>
                </a:path>
                <a:path w="76200" h="83185">
                  <a:moveTo>
                    <a:pt x="32837" y="57531"/>
                  </a:moveTo>
                  <a:lnTo>
                    <a:pt x="32374" y="58801"/>
                  </a:lnTo>
                  <a:lnTo>
                    <a:pt x="32267" y="59563"/>
                  </a:lnTo>
                  <a:lnTo>
                    <a:pt x="32502" y="60325"/>
                  </a:lnTo>
                  <a:lnTo>
                    <a:pt x="32614" y="61214"/>
                  </a:lnTo>
                  <a:lnTo>
                    <a:pt x="32240" y="62357"/>
                  </a:lnTo>
                  <a:lnTo>
                    <a:pt x="32024" y="62611"/>
                  </a:lnTo>
                  <a:lnTo>
                    <a:pt x="35123" y="62611"/>
                  </a:lnTo>
                  <a:lnTo>
                    <a:pt x="35999" y="57912"/>
                  </a:lnTo>
                  <a:lnTo>
                    <a:pt x="35009" y="57912"/>
                  </a:lnTo>
                  <a:lnTo>
                    <a:pt x="33967" y="57785"/>
                  </a:lnTo>
                  <a:lnTo>
                    <a:pt x="32837" y="57531"/>
                  </a:lnTo>
                  <a:close/>
                </a:path>
                <a:path w="76200" h="83185">
                  <a:moveTo>
                    <a:pt x="13218" y="62230"/>
                  </a:moveTo>
                  <a:lnTo>
                    <a:pt x="12999" y="62485"/>
                  </a:lnTo>
                  <a:lnTo>
                    <a:pt x="13162" y="62359"/>
                  </a:lnTo>
                  <a:lnTo>
                    <a:pt x="13218" y="62230"/>
                  </a:lnTo>
                  <a:close/>
                </a:path>
                <a:path w="76200" h="83185">
                  <a:moveTo>
                    <a:pt x="60466" y="53340"/>
                  </a:moveTo>
                  <a:lnTo>
                    <a:pt x="59672" y="53340"/>
                  </a:lnTo>
                  <a:lnTo>
                    <a:pt x="60167" y="53594"/>
                  </a:lnTo>
                  <a:lnTo>
                    <a:pt x="61590" y="55118"/>
                  </a:lnTo>
                  <a:lnTo>
                    <a:pt x="61968" y="57404"/>
                  </a:lnTo>
                  <a:lnTo>
                    <a:pt x="62083" y="60579"/>
                  </a:lnTo>
                  <a:lnTo>
                    <a:pt x="61967" y="62359"/>
                  </a:lnTo>
                  <a:lnTo>
                    <a:pt x="62123" y="61214"/>
                  </a:lnTo>
                  <a:lnTo>
                    <a:pt x="62477" y="61214"/>
                  </a:lnTo>
                  <a:lnTo>
                    <a:pt x="62326" y="59055"/>
                  </a:lnTo>
                  <a:lnTo>
                    <a:pt x="63577" y="59055"/>
                  </a:lnTo>
                  <a:lnTo>
                    <a:pt x="63222" y="56642"/>
                  </a:lnTo>
                  <a:lnTo>
                    <a:pt x="62123" y="56642"/>
                  </a:lnTo>
                  <a:lnTo>
                    <a:pt x="61998" y="56134"/>
                  </a:lnTo>
                  <a:lnTo>
                    <a:pt x="61552" y="53721"/>
                  </a:lnTo>
                  <a:lnTo>
                    <a:pt x="60466" y="53340"/>
                  </a:lnTo>
                  <a:close/>
                </a:path>
                <a:path w="76200" h="83185">
                  <a:moveTo>
                    <a:pt x="7751" y="54075"/>
                  </a:moveTo>
                  <a:lnTo>
                    <a:pt x="9892" y="57004"/>
                  </a:lnTo>
                  <a:lnTo>
                    <a:pt x="10003" y="57404"/>
                  </a:lnTo>
                  <a:lnTo>
                    <a:pt x="6751" y="62103"/>
                  </a:lnTo>
                  <a:lnTo>
                    <a:pt x="8801" y="62103"/>
                  </a:lnTo>
                  <a:lnTo>
                    <a:pt x="9773" y="60198"/>
                  </a:lnTo>
                  <a:lnTo>
                    <a:pt x="9881" y="59817"/>
                  </a:lnTo>
                  <a:lnTo>
                    <a:pt x="10005" y="59055"/>
                  </a:lnTo>
                  <a:lnTo>
                    <a:pt x="10066" y="58547"/>
                  </a:lnTo>
                  <a:lnTo>
                    <a:pt x="12736" y="58547"/>
                  </a:lnTo>
                  <a:lnTo>
                    <a:pt x="13347" y="56607"/>
                  </a:lnTo>
                  <a:lnTo>
                    <a:pt x="13536" y="55880"/>
                  </a:lnTo>
                  <a:lnTo>
                    <a:pt x="10218" y="55880"/>
                  </a:lnTo>
                  <a:lnTo>
                    <a:pt x="9733" y="54610"/>
                  </a:lnTo>
                  <a:lnTo>
                    <a:pt x="7751" y="54075"/>
                  </a:lnTo>
                  <a:close/>
                </a:path>
                <a:path w="76200" h="83185">
                  <a:moveTo>
                    <a:pt x="62477" y="61214"/>
                  </a:moveTo>
                  <a:lnTo>
                    <a:pt x="62123" y="61214"/>
                  </a:lnTo>
                  <a:lnTo>
                    <a:pt x="62530" y="61976"/>
                  </a:lnTo>
                  <a:lnTo>
                    <a:pt x="62477" y="61214"/>
                  </a:lnTo>
                  <a:close/>
                </a:path>
                <a:path w="76200" h="83185">
                  <a:moveTo>
                    <a:pt x="6818" y="61341"/>
                  </a:moveTo>
                  <a:lnTo>
                    <a:pt x="5138" y="61341"/>
                  </a:lnTo>
                  <a:lnTo>
                    <a:pt x="6637" y="61849"/>
                  </a:lnTo>
                  <a:lnTo>
                    <a:pt x="6818" y="61341"/>
                  </a:lnTo>
                  <a:close/>
                </a:path>
                <a:path w="76200" h="83185">
                  <a:moveTo>
                    <a:pt x="32094" y="60579"/>
                  </a:moveTo>
                  <a:lnTo>
                    <a:pt x="31338" y="60579"/>
                  </a:lnTo>
                  <a:lnTo>
                    <a:pt x="31986" y="60960"/>
                  </a:lnTo>
                  <a:lnTo>
                    <a:pt x="32062" y="61214"/>
                  </a:lnTo>
                  <a:lnTo>
                    <a:pt x="32094" y="60579"/>
                  </a:lnTo>
                  <a:close/>
                </a:path>
                <a:path w="76200" h="83185">
                  <a:moveTo>
                    <a:pt x="27948" y="59977"/>
                  </a:moveTo>
                  <a:lnTo>
                    <a:pt x="27401" y="60706"/>
                  </a:lnTo>
                  <a:lnTo>
                    <a:pt x="27926" y="61006"/>
                  </a:lnTo>
                  <a:lnTo>
                    <a:pt x="27948" y="59977"/>
                  </a:lnTo>
                  <a:close/>
                </a:path>
                <a:path w="76200" h="83185">
                  <a:moveTo>
                    <a:pt x="31618" y="60833"/>
                  </a:moveTo>
                  <a:lnTo>
                    <a:pt x="31034" y="60960"/>
                  </a:lnTo>
                  <a:lnTo>
                    <a:pt x="31716" y="60960"/>
                  </a:lnTo>
                  <a:close/>
                </a:path>
                <a:path w="76200" h="83185">
                  <a:moveTo>
                    <a:pt x="28014" y="56896"/>
                  </a:moveTo>
                  <a:lnTo>
                    <a:pt x="17737" y="56896"/>
                  </a:lnTo>
                  <a:lnTo>
                    <a:pt x="18296" y="58039"/>
                  </a:lnTo>
                  <a:lnTo>
                    <a:pt x="21648" y="59690"/>
                  </a:lnTo>
                  <a:lnTo>
                    <a:pt x="20505" y="60198"/>
                  </a:lnTo>
                  <a:lnTo>
                    <a:pt x="27274" y="60198"/>
                  </a:lnTo>
                  <a:lnTo>
                    <a:pt x="27672" y="59452"/>
                  </a:lnTo>
                  <a:lnTo>
                    <a:pt x="27861" y="58928"/>
                  </a:lnTo>
                  <a:lnTo>
                    <a:pt x="27987" y="58166"/>
                  </a:lnTo>
                  <a:lnTo>
                    <a:pt x="28014" y="56896"/>
                  </a:lnTo>
                  <a:close/>
                </a:path>
                <a:path w="76200" h="83185">
                  <a:moveTo>
                    <a:pt x="28290" y="57023"/>
                  </a:moveTo>
                  <a:lnTo>
                    <a:pt x="28123" y="58071"/>
                  </a:lnTo>
                  <a:lnTo>
                    <a:pt x="27997" y="58547"/>
                  </a:lnTo>
                  <a:lnTo>
                    <a:pt x="27948" y="59977"/>
                  </a:lnTo>
                  <a:lnTo>
                    <a:pt x="29211" y="58293"/>
                  </a:lnTo>
                  <a:lnTo>
                    <a:pt x="29118" y="57912"/>
                  </a:lnTo>
                  <a:lnTo>
                    <a:pt x="28646" y="57277"/>
                  </a:lnTo>
                  <a:lnTo>
                    <a:pt x="28468" y="57277"/>
                  </a:lnTo>
                  <a:lnTo>
                    <a:pt x="28290" y="57023"/>
                  </a:lnTo>
                  <a:close/>
                </a:path>
                <a:path w="76200" h="83185">
                  <a:moveTo>
                    <a:pt x="29376" y="58071"/>
                  </a:moveTo>
                  <a:lnTo>
                    <a:pt x="29275" y="58547"/>
                  </a:lnTo>
                  <a:lnTo>
                    <a:pt x="29167" y="59690"/>
                  </a:lnTo>
                  <a:lnTo>
                    <a:pt x="29376" y="58071"/>
                  </a:lnTo>
                  <a:close/>
                </a:path>
                <a:path w="76200" h="83185">
                  <a:moveTo>
                    <a:pt x="19962" y="59436"/>
                  </a:moveTo>
                  <a:lnTo>
                    <a:pt x="19807" y="59436"/>
                  </a:lnTo>
                  <a:lnTo>
                    <a:pt x="20201" y="59563"/>
                  </a:lnTo>
                  <a:lnTo>
                    <a:pt x="19962" y="59436"/>
                  </a:lnTo>
                  <a:close/>
                </a:path>
                <a:path w="76200" h="83185">
                  <a:moveTo>
                    <a:pt x="19807" y="59436"/>
                  </a:moveTo>
                  <a:close/>
                </a:path>
                <a:path w="76200" h="83185">
                  <a:moveTo>
                    <a:pt x="68140" y="57658"/>
                  </a:moveTo>
                  <a:lnTo>
                    <a:pt x="66276" y="57658"/>
                  </a:lnTo>
                  <a:lnTo>
                    <a:pt x="66505" y="57785"/>
                  </a:lnTo>
                  <a:lnTo>
                    <a:pt x="66759" y="58801"/>
                  </a:lnTo>
                  <a:lnTo>
                    <a:pt x="67914" y="58928"/>
                  </a:lnTo>
                  <a:lnTo>
                    <a:pt x="66886" y="59309"/>
                  </a:lnTo>
                  <a:lnTo>
                    <a:pt x="68202" y="59309"/>
                  </a:lnTo>
                  <a:lnTo>
                    <a:pt x="68140" y="57658"/>
                  </a:lnTo>
                  <a:close/>
                </a:path>
                <a:path w="76200" h="83185">
                  <a:moveTo>
                    <a:pt x="29529" y="56882"/>
                  </a:moveTo>
                  <a:lnTo>
                    <a:pt x="29376" y="58071"/>
                  </a:lnTo>
                  <a:lnTo>
                    <a:pt x="29490" y="57531"/>
                  </a:lnTo>
                  <a:lnTo>
                    <a:pt x="29529" y="56882"/>
                  </a:lnTo>
                  <a:close/>
                </a:path>
                <a:path w="76200" h="83185">
                  <a:moveTo>
                    <a:pt x="39809" y="52197"/>
                  </a:moveTo>
                  <a:lnTo>
                    <a:pt x="38984" y="52324"/>
                  </a:lnTo>
                  <a:lnTo>
                    <a:pt x="38311" y="52451"/>
                  </a:lnTo>
                  <a:lnTo>
                    <a:pt x="37942" y="52578"/>
                  </a:lnTo>
                  <a:lnTo>
                    <a:pt x="34539" y="55499"/>
                  </a:lnTo>
                  <a:lnTo>
                    <a:pt x="33637" y="55753"/>
                  </a:lnTo>
                  <a:lnTo>
                    <a:pt x="32989" y="57150"/>
                  </a:lnTo>
                  <a:lnTo>
                    <a:pt x="37917" y="57277"/>
                  </a:lnTo>
                  <a:lnTo>
                    <a:pt x="39238" y="57150"/>
                  </a:lnTo>
                  <a:lnTo>
                    <a:pt x="42667" y="56515"/>
                  </a:lnTo>
                  <a:lnTo>
                    <a:pt x="42224" y="56273"/>
                  </a:lnTo>
                  <a:lnTo>
                    <a:pt x="42083" y="56261"/>
                  </a:lnTo>
                  <a:lnTo>
                    <a:pt x="41270" y="55753"/>
                  </a:lnTo>
                  <a:lnTo>
                    <a:pt x="40294" y="53848"/>
                  </a:lnTo>
                  <a:lnTo>
                    <a:pt x="40194" y="53594"/>
                  </a:lnTo>
                  <a:lnTo>
                    <a:pt x="39809" y="52197"/>
                  </a:lnTo>
                  <a:close/>
                </a:path>
                <a:path w="76200" h="83185">
                  <a:moveTo>
                    <a:pt x="29900" y="56642"/>
                  </a:moveTo>
                  <a:lnTo>
                    <a:pt x="29560" y="56642"/>
                  </a:lnTo>
                  <a:lnTo>
                    <a:pt x="29601" y="57004"/>
                  </a:lnTo>
                  <a:lnTo>
                    <a:pt x="29900" y="56642"/>
                  </a:lnTo>
                  <a:close/>
                </a:path>
                <a:path w="76200" h="83185">
                  <a:moveTo>
                    <a:pt x="29529" y="56646"/>
                  </a:moveTo>
                  <a:lnTo>
                    <a:pt x="28760" y="56769"/>
                  </a:lnTo>
                  <a:lnTo>
                    <a:pt x="29529" y="56882"/>
                  </a:lnTo>
                  <a:lnTo>
                    <a:pt x="29529" y="56646"/>
                  </a:lnTo>
                  <a:close/>
                </a:path>
                <a:path w="76200" h="83185">
                  <a:moveTo>
                    <a:pt x="28875" y="54737"/>
                  </a:moveTo>
                  <a:lnTo>
                    <a:pt x="28570" y="54864"/>
                  </a:lnTo>
                  <a:lnTo>
                    <a:pt x="28508" y="55245"/>
                  </a:lnTo>
                  <a:lnTo>
                    <a:pt x="28748" y="56769"/>
                  </a:lnTo>
                  <a:lnTo>
                    <a:pt x="28875" y="54737"/>
                  </a:lnTo>
                  <a:close/>
                </a:path>
                <a:path w="76200" h="83185">
                  <a:moveTo>
                    <a:pt x="32774" y="56134"/>
                  </a:moveTo>
                  <a:lnTo>
                    <a:pt x="32608" y="56261"/>
                  </a:lnTo>
                  <a:lnTo>
                    <a:pt x="31846" y="56261"/>
                  </a:lnTo>
                  <a:lnTo>
                    <a:pt x="32710" y="56388"/>
                  </a:lnTo>
                  <a:lnTo>
                    <a:pt x="32850" y="56769"/>
                  </a:lnTo>
                  <a:lnTo>
                    <a:pt x="33091" y="56388"/>
                  </a:lnTo>
                  <a:lnTo>
                    <a:pt x="32774" y="56134"/>
                  </a:lnTo>
                  <a:close/>
                </a:path>
                <a:path w="76200" h="83185">
                  <a:moveTo>
                    <a:pt x="31008" y="53594"/>
                  </a:moveTo>
                  <a:lnTo>
                    <a:pt x="30424" y="53848"/>
                  </a:lnTo>
                  <a:lnTo>
                    <a:pt x="29026" y="54145"/>
                  </a:lnTo>
                  <a:lnTo>
                    <a:pt x="28862" y="54356"/>
                  </a:lnTo>
                  <a:lnTo>
                    <a:pt x="29357" y="55499"/>
                  </a:lnTo>
                  <a:lnTo>
                    <a:pt x="29529" y="56646"/>
                  </a:lnTo>
                  <a:lnTo>
                    <a:pt x="29900" y="56642"/>
                  </a:lnTo>
                  <a:lnTo>
                    <a:pt x="30424" y="56007"/>
                  </a:lnTo>
                  <a:lnTo>
                    <a:pt x="30774" y="54991"/>
                  </a:lnTo>
                  <a:lnTo>
                    <a:pt x="30894" y="54356"/>
                  </a:lnTo>
                  <a:lnTo>
                    <a:pt x="31008" y="53594"/>
                  </a:lnTo>
                  <a:close/>
                </a:path>
                <a:path w="76200" h="83185">
                  <a:moveTo>
                    <a:pt x="32443" y="56515"/>
                  </a:moveTo>
                  <a:lnTo>
                    <a:pt x="32075" y="56642"/>
                  </a:lnTo>
                  <a:lnTo>
                    <a:pt x="32520" y="56642"/>
                  </a:lnTo>
                  <a:close/>
                </a:path>
                <a:path w="76200" h="83185">
                  <a:moveTo>
                    <a:pt x="48509" y="50673"/>
                  </a:moveTo>
                  <a:lnTo>
                    <a:pt x="48115" y="50927"/>
                  </a:lnTo>
                  <a:lnTo>
                    <a:pt x="46883" y="51308"/>
                  </a:lnTo>
                  <a:lnTo>
                    <a:pt x="43988" y="51562"/>
                  </a:lnTo>
                  <a:lnTo>
                    <a:pt x="44673" y="53086"/>
                  </a:lnTo>
                  <a:lnTo>
                    <a:pt x="45347" y="56642"/>
                  </a:lnTo>
                  <a:lnTo>
                    <a:pt x="52420" y="56134"/>
                  </a:lnTo>
                  <a:lnTo>
                    <a:pt x="52509" y="55499"/>
                  </a:lnTo>
                  <a:lnTo>
                    <a:pt x="49538" y="55499"/>
                  </a:lnTo>
                  <a:lnTo>
                    <a:pt x="50702" y="54864"/>
                  </a:lnTo>
                  <a:lnTo>
                    <a:pt x="50566" y="54864"/>
                  </a:lnTo>
                  <a:lnTo>
                    <a:pt x="52751" y="53848"/>
                  </a:lnTo>
                  <a:lnTo>
                    <a:pt x="57462" y="53848"/>
                  </a:lnTo>
                  <a:lnTo>
                    <a:pt x="58567" y="53467"/>
                  </a:lnTo>
                  <a:lnTo>
                    <a:pt x="59075" y="53340"/>
                  </a:lnTo>
                  <a:lnTo>
                    <a:pt x="60466" y="53340"/>
                  </a:lnTo>
                  <a:lnTo>
                    <a:pt x="59380" y="52959"/>
                  </a:lnTo>
                  <a:lnTo>
                    <a:pt x="56827" y="52959"/>
                  </a:lnTo>
                  <a:lnTo>
                    <a:pt x="58080" y="52197"/>
                  </a:lnTo>
                  <a:lnTo>
                    <a:pt x="49017" y="52197"/>
                  </a:lnTo>
                  <a:lnTo>
                    <a:pt x="49030" y="51054"/>
                  </a:lnTo>
                  <a:lnTo>
                    <a:pt x="48814" y="51054"/>
                  </a:lnTo>
                  <a:lnTo>
                    <a:pt x="48509" y="50673"/>
                  </a:lnTo>
                  <a:close/>
                </a:path>
                <a:path w="76200" h="83185">
                  <a:moveTo>
                    <a:pt x="63234" y="51308"/>
                  </a:moveTo>
                  <a:lnTo>
                    <a:pt x="61069" y="51308"/>
                  </a:lnTo>
                  <a:lnTo>
                    <a:pt x="59598" y="51880"/>
                  </a:lnTo>
                  <a:lnTo>
                    <a:pt x="58923" y="52705"/>
                  </a:lnTo>
                  <a:lnTo>
                    <a:pt x="61996" y="53467"/>
                  </a:lnTo>
                  <a:lnTo>
                    <a:pt x="62123" y="56642"/>
                  </a:lnTo>
                  <a:lnTo>
                    <a:pt x="63222" y="56642"/>
                  </a:lnTo>
                  <a:lnTo>
                    <a:pt x="62846" y="53594"/>
                  </a:lnTo>
                  <a:lnTo>
                    <a:pt x="62945" y="52451"/>
                  </a:lnTo>
                  <a:lnTo>
                    <a:pt x="63234" y="51308"/>
                  </a:lnTo>
                  <a:close/>
                </a:path>
                <a:path w="76200" h="83185">
                  <a:moveTo>
                    <a:pt x="10193" y="41656"/>
                  </a:moveTo>
                  <a:lnTo>
                    <a:pt x="3627" y="45339"/>
                  </a:lnTo>
                  <a:lnTo>
                    <a:pt x="2638" y="48133"/>
                  </a:lnTo>
                  <a:lnTo>
                    <a:pt x="2523" y="48895"/>
                  </a:lnTo>
                  <a:lnTo>
                    <a:pt x="4465" y="56515"/>
                  </a:lnTo>
                  <a:lnTo>
                    <a:pt x="5697" y="56007"/>
                  </a:lnTo>
                  <a:lnTo>
                    <a:pt x="7753" y="56007"/>
                  </a:lnTo>
                  <a:lnTo>
                    <a:pt x="5886" y="52197"/>
                  </a:lnTo>
                  <a:lnTo>
                    <a:pt x="5821" y="51435"/>
                  </a:lnTo>
                  <a:lnTo>
                    <a:pt x="4707" y="49911"/>
                  </a:lnTo>
                  <a:lnTo>
                    <a:pt x="6581" y="48133"/>
                  </a:lnTo>
                  <a:lnTo>
                    <a:pt x="7361" y="44831"/>
                  </a:lnTo>
                  <a:lnTo>
                    <a:pt x="13012" y="43180"/>
                  </a:lnTo>
                  <a:lnTo>
                    <a:pt x="15426" y="43180"/>
                  </a:lnTo>
                  <a:lnTo>
                    <a:pt x="13597" y="42291"/>
                  </a:lnTo>
                  <a:lnTo>
                    <a:pt x="10193" y="41656"/>
                  </a:lnTo>
                  <a:close/>
                </a:path>
                <a:path w="76200" h="83185">
                  <a:moveTo>
                    <a:pt x="40800" y="52070"/>
                  </a:moveTo>
                  <a:lnTo>
                    <a:pt x="40254" y="52070"/>
                  </a:lnTo>
                  <a:lnTo>
                    <a:pt x="40699" y="53594"/>
                  </a:lnTo>
                  <a:lnTo>
                    <a:pt x="40804" y="53848"/>
                  </a:lnTo>
                  <a:lnTo>
                    <a:pt x="42034" y="56170"/>
                  </a:lnTo>
                  <a:lnTo>
                    <a:pt x="42224" y="56273"/>
                  </a:lnTo>
                  <a:lnTo>
                    <a:pt x="43505" y="56388"/>
                  </a:lnTo>
                  <a:lnTo>
                    <a:pt x="43950" y="56261"/>
                  </a:lnTo>
                  <a:lnTo>
                    <a:pt x="42603" y="55499"/>
                  </a:lnTo>
                  <a:lnTo>
                    <a:pt x="41346" y="53721"/>
                  </a:lnTo>
                  <a:lnTo>
                    <a:pt x="40800" y="52070"/>
                  </a:lnTo>
                  <a:close/>
                </a:path>
                <a:path w="76200" h="83185">
                  <a:moveTo>
                    <a:pt x="28075" y="54102"/>
                  </a:moveTo>
                  <a:lnTo>
                    <a:pt x="27605" y="54229"/>
                  </a:lnTo>
                  <a:lnTo>
                    <a:pt x="26932" y="54229"/>
                  </a:lnTo>
                  <a:lnTo>
                    <a:pt x="26881" y="54610"/>
                  </a:lnTo>
                  <a:lnTo>
                    <a:pt x="26563" y="54864"/>
                  </a:lnTo>
                  <a:lnTo>
                    <a:pt x="26335" y="54864"/>
                  </a:lnTo>
                  <a:lnTo>
                    <a:pt x="26411" y="55245"/>
                  </a:lnTo>
                  <a:lnTo>
                    <a:pt x="26817" y="56261"/>
                  </a:lnTo>
                  <a:lnTo>
                    <a:pt x="28028" y="56261"/>
                  </a:lnTo>
                  <a:lnTo>
                    <a:pt x="28075" y="54102"/>
                  </a:lnTo>
                  <a:close/>
                </a:path>
                <a:path w="76200" h="83185">
                  <a:moveTo>
                    <a:pt x="33488" y="55880"/>
                  </a:moveTo>
                  <a:lnTo>
                    <a:pt x="32469" y="55880"/>
                  </a:lnTo>
                  <a:lnTo>
                    <a:pt x="33104" y="56007"/>
                  </a:lnTo>
                  <a:lnTo>
                    <a:pt x="33193" y="56261"/>
                  </a:lnTo>
                  <a:lnTo>
                    <a:pt x="33488" y="55880"/>
                  </a:lnTo>
                  <a:close/>
                </a:path>
                <a:path w="76200" h="83185">
                  <a:moveTo>
                    <a:pt x="43213" y="51689"/>
                  </a:moveTo>
                  <a:lnTo>
                    <a:pt x="41206" y="51943"/>
                  </a:lnTo>
                  <a:lnTo>
                    <a:pt x="41912" y="53975"/>
                  </a:lnTo>
                  <a:lnTo>
                    <a:pt x="42001" y="54145"/>
                  </a:lnTo>
                  <a:lnTo>
                    <a:pt x="43289" y="55372"/>
                  </a:lnTo>
                  <a:lnTo>
                    <a:pt x="44483" y="56134"/>
                  </a:lnTo>
                  <a:lnTo>
                    <a:pt x="45181" y="56007"/>
                  </a:lnTo>
                  <a:lnTo>
                    <a:pt x="44940" y="55753"/>
                  </a:lnTo>
                  <a:lnTo>
                    <a:pt x="44706" y="55245"/>
                  </a:lnTo>
                  <a:lnTo>
                    <a:pt x="44584" y="54745"/>
                  </a:lnTo>
                  <a:lnTo>
                    <a:pt x="43551" y="52705"/>
                  </a:lnTo>
                  <a:lnTo>
                    <a:pt x="43213" y="51689"/>
                  </a:lnTo>
                  <a:close/>
                </a:path>
                <a:path w="76200" h="83185">
                  <a:moveTo>
                    <a:pt x="13635" y="55499"/>
                  </a:moveTo>
                  <a:lnTo>
                    <a:pt x="10218" y="55880"/>
                  </a:lnTo>
                  <a:lnTo>
                    <a:pt x="13536" y="55880"/>
                  </a:lnTo>
                  <a:lnTo>
                    <a:pt x="13635" y="55499"/>
                  </a:lnTo>
                  <a:close/>
                </a:path>
                <a:path w="76200" h="83185">
                  <a:moveTo>
                    <a:pt x="59075" y="53340"/>
                  </a:moveTo>
                  <a:lnTo>
                    <a:pt x="58212" y="53721"/>
                  </a:lnTo>
                  <a:lnTo>
                    <a:pt x="59265" y="54495"/>
                  </a:lnTo>
                  <a:lnTo>
                    <a:pt x="60269" y="54991"/>
                  </a:lnTo>
                  <a:lnTo>
                    <a:pt x="61095" y="55626"/>
                  </a:lnTo>
                  <a:lnTo>
                    <a:pt x="60993" y="55118"/>
                  </a:lnTo>
                  <a:lnTo>
                    <a:pt x="60853" y="54610"/>
                  </a:lnTo>
                  <a:lnTo>
                    <a:pt x="60348" y="54075"/>
                  </a:lnTo>
                  <a:lnTo>
                    <a:pt x="59532" y="53467"/>
                  </a:lnTo>
                  <a:lnTo>
                    <a:pt x="59075" y="53340"/>
                  </a:lnTo>
                  <a:close/>
                </a:path>
                <a:path w="76200" h="83185">
                  <a:moveTo>
                    <a:pt x="51453" y="54745"/>
                  </a:moveTo>
                  <a:lnTo>
                    <a:pt x="49538" y="55499"/>
                  </a:lnTo>
                  <a:lnTo>
                    <a:pt x="52509" y="55499"/>
                  </a:lnTo>
                  <a:lnTo>
                    <a:pt x="53273" y="55245"/>
                  </a:lnTo>
                  <a:lnTo>
                    <a:pt x="50731" y="55245"/>
                  </a:lnTo>
                  <a:lnTo>
                    <a:pt x="51453" y="54745"/>
                  </a:lnTo>
                  <a:close/>
                </a:path>
                <a:path w="76200" h="83185">
                  <a:moveTo>
                    <a:pt x="55184" y="54610"/>
                  </a:moveTo>
                  <a:lnTo>
                    <a:pt x="51798" y="54610"/>
                  </a:lnTo>
                  <a:lnTo>
                    <a:pt x="50731" y="55245"/>
                  </a:lnTo>
                  <a:lnTo>
                    <a:pt x="53273" y="55245"/>
                  </a:lnTo>
                  <a:lnTo>
                    <a:pt x="55184" y="54610"/>
                  </a:lnTo>
                  <a:close/>
                </a:path>
                <a:path w="76200" h="83185">
                  <a:moveTo>
                    <a:pt x="51486" y="54436"/>
                  </a:moveTo>
                  <a:lnTo>
                    <a:pt x="50566" y="54864"/>
                  </a:lnTo>
                  <a:lnTo>
                    <a:pt x="50702" y="54864"/>
                  </a:lnTo>
                  <a:lnTo>
                    <a:pt x="51486" y="54436"/>
                  </a:lnTo>
                  <a:close/>
                </a:path>
                <a:path w="76200" h="83185">
                  <a:moveTo>
                    <a:pt x="57462" y="53848"/>
                  </a:moveTo>
                  <a:lnTo>
                    <a:pt x="52751" y="53848"/>
                  </a:lnTo>
                  <a:lnTo>
                    <a:pt x="51453" y="54745"/>
                  </a:lnTo>
                  <a:lnTo>
                    <a:pt x="51798" y="54610"/>
                  </a:lnTo>
                  <a:lnTo>
                    <a:pt x="55184" y="54610"/>
                  </a:lnTo>
                  <a:lnTo>
                    <a:pt x="57462" y="53848"/>
                  </a:lnTo>
                  <a:close/>
                </a:path>
                <a:path w="76200" h="83185">
                  <a:moveTo>
                    <a:pt x="29357" y="53721"/>
                  </a:moveTo>
                  <a:lnTo>
                    <a:pt x="28417" y="53975"/>
                  </a:lnTo>
                  <a:lnTo>
                    <a:pt x="28443" y="54483"/>
                  </a:lnTo>
                  <a:lnTo>
                    <a:pt x="28633" y="54356"/>
                  </a:lnTo>
                  <a:lnTo>
                    <a:pt x="28633" y="54229"/>
                  </a:lnTo>
                  <a:lnTo>
                    <a:pt x="29026" y="54145"/>
                  </a:lnTo>
                  <a:lnTo>
                    <a:pt x="29357" y="53721"/>
                  </a:lnTo>
                  <a:close/>
                </a:path>
                <a:path w="76200" h="83185">
                  <a:moveTo>
                    <a:pt x="31770" y="53213"/>
                  </a:moveTo>
                  <a:lnTo>
                    <a:pt x="31529" y="53340"/>
                  </a:lnTo>
                  <a:lnTo>
                    <a:pt x="31662" y="53975"/>
                  </a:lnTo>
                  <a:lnTo>
                    <a:pt x="31770" y="54483"/>
                  </a:lnTo>
                  <a:lnTo>
                    <a:pt x="34960" y="54483"/>
                  </a:lnTo>
                  <a:lnTo>
                    <a:pt x="35406" y="54102"/>
                  </a:lnTo>
                  <a:lnTo>
                    <a:pt x="31999" y="54102"/>
                  </a:lnTo>
                  <a:lnTo>
                    <a:pt x="31723" y="53721"/>
                  </a:lnTo>
                  <a:lnTo>
                    <a:pt x="31770" y="53213"/>
                  </a:lnTo>
                  <a:close/>
                </a:path>
                <a:path w="76200" h="83185">
                  <a:moveTo>
                    <a:pt x="36415" y="47077"/>
                  </a:moveTo>
                  <a:lnTo>
                    <a:pt x="36037" y="47879"/>
                  </a:lnTo>
                  <a:lnTo>
                    <a:pt x="33523" y="52070"/>
                  </a:lnTo>
                  <a:lnTo>
                    <a:pt x="32067" y="53086"/>
                  </a:lnTo>
                  <a:lnTo>
                    <a:pt x="31986" y="53594"/>
                  </a:lnTo>
                  <a:lnTo>
                    <a:pt x="32329" y="53848"/>
                  </a:lnTo>
                  <a:lnTo>
                    <a:pt x="32545" y="53975"/>
                  </a:lnTo>
                  <a:lnTo>
                    <a:pt x="31999" y="54102"/>
                  </a:lnTo>
                  <a:lnTo>
                    <a:pt x="35406" y="54102"/>
                  </a:lnTo>
                  <a:lnTo>
                    <a:pt x="37041" y="52705"/>
                  </a:lnTo>
                  <a:lnTo>
                    <a:pt x="38171" y="51562"/>
                  </a:lnTo>
                  <a:lnTo>
                    <a:pt x="40231" y="50546"/>
                  </a:lnTo>
                  <a:lnTo>
                    <a:pt x="37460" y="50546"/>
                  </a:lnTo>
                  <a:lnTo>
                    <a:pt x="37117" y="49911"/>
                  </a:lnTo>
                  <a:lnTo>
                    <a:pt x="37012" y="49767"/>
                  </a:lnTo>
                  <a:lnTo>
                    <a:pt x="36650" y="49657"/>
                  </a:lnTo>
                  <a:lnTo>
                    <a:pt x="36568" y="48895"/>
                  </a:lnTo>
                  <a:lnTo>
                    <a:pt x="36106" y="48039"/>
                  </a:lnTo>
                  <a:lnTo>
                    <a:pt x="36423" y="47371"/>
                  </a:lnTo>
                  <a:lnTo>
                    <a:pt x="36415" y="47077"/>
                  </a:lnTo>
                  <a:close/>
                </a:path>
                <a:path w="76200" h="83185">
                  <a:moveTo>
                    <a:pt x="6858" y="52854"/>
                  </a:moveTo>
                  <a:lnTo>
                    <a:pt x="6700" y="53848"/>
                  </a:lnTo>
                  <a:lnTo>
                    <a:pt x="7751" y="54075"/>
                  </a:lnTo>
                  <a:lnTo>
                    <a:pt x="6858" y="52854"/>
                  </a:lnTo>
                  <a:close/>
                </a:path>
                <a:path w="76200" h="83185">
                  <a:moveTo>
                    <a:pt x="27142" y="46355"/>
                  </a:moveTo>
                  <a:lnTo>
                    <a:pt x="26119" y="46355"/>
                  </a:lnTo>
                  <a:lnTo>
                    <a:pt x="26106" y="50165"/>
                  </a:lnTo>
                  <a:lnTo>
                    <a:pt x="26512" y="50673"/>
                  </a:lnTo>
                  <a:lnTo>
                    <a:pt x="26608" y="50898"/>
                  </a:lnTo>
                  <a:lnTo>
                    <a:pt x="26487" y="52959"/>
                  </a:lnTo>
                  <a:lnTo>
                    <a:pt x="26665" y="52959"/>
                  </a:lnTo>
                  <a:lnTo>
                    <a:pt x="26881" y="53848"/>
                  </a:lnTo>
                  <a:lnTo>
                    <a:pt x="28722" y="53594"/>
                  </a:lnTo>
                  <a:lnTo>
                    <a:pt x="28583" y="53213"/>
                  </a:lnTo>
                  <a:lnTo>
                    <a:pt x="31211" y="53086"/>
                  </a:lnTo>
                  <a:lnTo>
                    <a:pt x="32075" y="52578"/>
                  </a:lnTo>
                  <a:lnTo>
                    <a:pt x="28240" y="52451"/>
                  </a:lnTo>
                  <a:lnTo>
                    <a:pt x="27249" y="48514"/>
                  </a:lnTo>
                  <a:lnTo>
                    <a:pt x="27142" y="46355"/>
                  </a:lnTo>
                  <a:close/>
                </a:path>
                <a:path w="76200" h="83185">
                  <a:moveTo>
                    <a:pt x="58038" y="52487"/>
                  </a:moveTo>
                  <a:lnTo>
                    <a:pt x="56827" y="52959"/>
                  </a:lnTo>
                  <a:lnTo>
                    <a:pt x="59380" y="52959"/>
                  </a:lnTo>
                  <a:lnTo>
                    <a:pt x="58038" y="52487"/>
                  </a:lnTo>
                  <a:close/>
                </a:path>
                <a:path w="76200" h="83185">
                  <a:moveTo>
                    <a:pt x="7920" y="46863"/>
                  </a:moveTo>
                  <a:lnTo>
                    <a:pt x="6715" y="48006"/>
                  </a:lnTo>
                  <a:lnTo>
                    <a:pt x="6121" y="50673"/>
                  </a:lnTo>
                  <a:lnTo>
                    <a:pt x="6006" y="51689"/>
                  </a:lnTo>
                  <a:lnTo>
                    <a:pt x="6858" y="52854"/>
                  </a:lnTo>
                  <a:lnTo>
                    <a:pt x="7587" y="48260"/>
                  </a:lnTo>
                  <a:lnTo>
                    <a:pt x="7920" y="46863"/>
                  </a:lnTo>
                  <a:close/>
                </a:path>
                <a:path w="76200" h="83185">
                  <a:moveTo>
                    <a:pt x="59640" y="51828"/>
                  </a:moveTo>
                  <a:lnTo>
                    <a:pt x="57932" y="52451"/>
                  </a:lnTo>
                  <a:lnTo>
                    <a:pt x="59598" y="51880"/>
                  </a:lnTo>
                  <a:close/>
                </a:path>
                <a:path w="76200" h="83185">
                  <a:moveTo>
                    <a:pt x="33447" y="51054"/>
                  </a:moveTo>
                  <a:lnTo>
                    <a:pt x="32139" y="51308"/>
                  </a:lnTo>
                  <a:lnTo>
                    <a:pt x="30460" y="51581"/>
                  </a:lnTo>
                  <a:lnTo>
                    <a:pt x="28506" y="52070"/>
                  </a:lnTo>
                  <a:lnTo>
                    <a:pt x="28240" y="52451"/>
                  </a:lnTo>
                  <a:lnTo>
                    <a:pt x="32196" y="52451"/>
                  </a:lnTo>
                  <a:lnTo>
                    <a:pt x="33447" y="51054"/>
                  </a:lnTo>
                  <a:close/>
                </a:path>
                <a:path w="76200" h="83185">
                  <a:moveTo>
                    <a:pt x="45639" y="40767"/>
                  </a:moveTo>
                  <a:lnTo>
                    <a:pt x="47264" y="43180"/>
                  </a:lnTo>
                  <a:lnTo>
                    <a:pt x="48471" y="47244"/>
                  </a:lnTo>
                  <a:lnTo>
                    <a:pt x="48915" y="50038"/>
                  </a:lnTo>
                  <a:lnTo>
                    <a:pt x="49220" y="50038"/>
                  </a:lnTo>
                  <a:lnTo>
                    <a:pt x="49436" y="50673"/>
                  </a:lnTo>
                  <a:lnTo>
                    <a:pt x="49525" y="50800"/>
                  </a:lnTo>
                  <a:lnTo>
                    <a:pt x="50795" y="51435"/>
                  </a:lnTo>
                  <a:lnTo>
                    <a:pt x="50082" y="51880"/>
                  </a:lnTo>
                  <a:lnTo>
                    <a:pt x="50020" y="52197"/>
                  </a:lnTo>
                  <a:lnTo>
                    <a:pt x="58080" y="52197"/>
                  </a:lnTo>
                  <a:lnTo>
                    <a:pt x="60179" y="50920"/>
                  </a:lnTo>
                  <a:lnTo>
                    <a:pt x="57176" y="50419"/>
                  </a:lnTo>
                  <a:lnTo>
                    <a:pt x="49957" y="50419"/>
                  </a:lnTo>
                  <a:lnTo>
                    <a:pt x="49868" y="49657"/>
                  </a:lnTo>
                  <a:lnTo>
                    <a:pt x="49677" y="48641"/>
                  </a:lnTo>
                  <a:lnTo>
                    <a:pt x="49461" y="48514"/>
                  </a:lnTo>
                  <a:lnTo>
                    <a:pt x="48509" y="47244"/>
                  </a:lnTo>
                  <a:lnTo>
                    <a:pt x="54839" y="47244"/>
                  </a:lnTo>
                  <a:lnTo>
                    <a:pt x="54941" y="46856"/>
                  </a:lnTo>
                  <a:lnTo>
                    <a:pt x="55163" y="45339"/>
                  </a:lnTo>
                  <a:lnTo>
                    <a:pt x="55253" y="42164"/>
                  </a:lnTo>
                  <a:lnTo>
                    <a:pt x="54656" y="41910"/>
                  </a:lnTo>
                  <a:lnTo>
                    <a:pt x="51455" y="41910"/>
                  </a:lnTo>
                  <a:lnTo>
                    <a:pt x="48039" y="41529"/>
                  </a:lnTo>
                  <a:lnTo>
                    <a:pt x="45639" y="40767"/>
                  </a:lnTo>
                  <a:close/>
                </a:path>
                <a:path w="76200" h="83185">
                  <a:moveTo>
                    <a:pt x="45435" y="40767"/>
                  </a:moveTo>
                  <a:lnTo>
                    <a:pt x="44953" y="41148"/>
                  </a:lnTo>
                  <a:lnTo>
                    <a:pt x="44833" y="41402"/>
                  </a:lnTo>
                  <a:lnTo>
                    <a:pt x="45664" y="42672"/>
                  </a:lnTo>
                  <a:lnTo>
                    <a:pt x="45794" y="46228"/>
                  </a:lnTo>
                  <a:lnTo>
                    <a:pt x="45721" y="46355"/>
                  </a:lnTo>
                  <a:lnTo>
                    <a:pt x="45641" y="46736"/>
                  </a:lnTo>
                  <a:lnTo>
                    <a:pt x="45954" y="47341"/>
                  </a:lnTo>
                  <a:lnTo>
                    <a:pt x="46361" y="48514"/>
                  </a:lnTo>
                  <a:lnTo>
                    <a:pt x="46485" y="49403"/>
                  </a:lnTo>
                  <a:lnTo>
                    <a:pt x="46299" y="49911"/>
                  </a:lnTo>
                  <a:lnTo>
                    <a:pt x="42276" y="50170"/>
                  </a:lnTo>
                  <a:lnTo>
                    <a:pt x="41181" y="50419"/>
                  </a:lnTo>
                  <a:lnTo>
                    <a:pt x="40927" y="50673"/>
                  </a:lnTo>
                  <a:lnTo>
                    <a:pt x="40648" y="50800"/>
                  </a:lnTo>
                  <a:lnTo>
                    <a:pt x="39149" y="51689"/>
                  </a:lnTo>
                  <a:lnTo>
                    <a:pt x="38666" y="52070"/>
                  </a:lnTo>
                  <a:lnTo>
                    <a:pt x="41321" y="51308"/>
                  </a:lnTo>
                  <a:lnTo>
                    <a:pt x="46147" y="51181"/>
                  </a:lnTo>
                  <a:lnTo>
                    <a:pt x="48369" y="50038"/>
                  </a:lnTo>
                  <a:lnTo>
                    <a:pt x="48247" y="48917"/>
                  </a:lnTo>
                  <a:lnTo>
                    <a:pt x="47607" y="46228"/>
                  </a:lnTo>
                  <a:lnTo>
                    <a:pt x="46871" y="44069"/>
                  </a:lnTo>
                  <a:lnTo>
                    <a:pt x="45435" y="40767"/>
                  </a:lnTo>
                  <a:close/>
                </a:path>
                <a:path w="76200" h="83185">
                  <a:moveTo>
                    <a:pt x="62348" y="50673"/>
                  </a:moveTo>
                  <a:lnTo>
                    <a:pt x="60587" y="50673"/>
                  </a:lnTo>
                  <a:lnTo>
                    <a:pt x="59640" y="51828"/>
                  </a:lnTo>
                  <a:lnTo>
                    <a:pt x="61069" y="51308"/>
                  </a:lnTo>
                  <a:lnTo>
                    <a:pt x="63234" y="51308"/>
                  </a:lnTo>
                  <a:lnTo>
                    <a:pt x="62348" y="50673"/>
                  </a:lnTo>
                  <a:close/>
                </a:path>
                <a:path w="76200" h="83185">
                  <a:moveTo>
                    <a:pt x="28443" y="41910"/>
                  </a:moveTo>
                  <a:lnTo>
                    <a:pt x="27697" y="44831"/>
                  </a:lnTo>
                  <a:lnTo>
                    <a:pt x="27612" y="47077"/>
                  </a:lnTo>
                  <a:lnTo>
                    <a:pt x="27734" y="48260"/>
                  </a:lnTo>
                  <a:lnTo>
                    <a:pt x="28481" y="51816"/>
                  </a:lnTo>
                  <a:lnTo>
                    <a:pt x="32215" y="50673"/>
                  </a:lnTo>
                  <a:lnTo>
                    <a:pt x="33751" y="50673"/>
                  </a:lnTo>
                  <a:lnTo>
                    <a:pt x="34336" y="49911"/>
                  </a:lnTo>
                  <a:lnTo>
                    <a:pt x="35847" y="47625"/>
                  </a:lnTo>
                  <a:lnTo>
                    <a:pt x="36367" y="46609"/>
                  </a:lnTo>
                  <a:lnTo>
                    <a:pt x="36304" y="45847"/>
                  </a:lnTo>
                  <a:lnTo>
                    <a:pt x="36757" y="45847"/>
                  </a:lnTo>
                  <a:lnTo>
                    <a:pt x="36952" y="45466"/>
                  </a:lnTo>
                  <a:lnTo>
                    <a:pt x="39035" y="45466"/>
                  </a:lnTo>
                  <a:lnTo>
                    <a:pt x="39898" y="45339"/>
                  </a:lnTo>
                  <a:lnTo>
                    <a:pt x="37587" y="44323"/>
                  </a:lnTo>
                  <a:lnTo>
                    <a:pt x="37265" y="44069"/>
                  </a:lnTo>
                  <a:lnTo>
                    <a:pt x="33624" y="44069"/>
                  </a:lnTo>
                  <a:lnTo>
                    <a:pt x="30640" y="43307"/>
                  </a:lnTo>
                  <a:lnTo>
                    <a:pt x="28443" y="41910"/>
                  </a:lnTo>
                  <a:close/>
                </a:path>
                <a:path w="76200" h="83185">
                  <a:moveTo>
                    <a:pt x="49106" y="50927"/>
                  </a:moveTo>
                  <a:lnTo>
                    <a:pt x="48814" y="51054"/>
                  </a:lnTo>
                  <a:lnTo>
                    <a:pt x="49030" y="51054"/>
                  </a:lnTo>
                  <a:close/>
                </a:path>
                <a:path w="76200" h="83185">
                  <a:moveTo>
                    <a:pt x="60514" y="49657"/>
                  </a:moveTo>
                  <a:lnTo>
                    <a:pt x="60093" y="49767"/>
                  </a:lnTo>
                  <a:lnTo>
                    <a:pt x="60215" y="50898"/>
                  </a:lnTo>
                  <a:lnTo>
                    <a:pt x="60587" y="50673"/>
                  </a:lnTo>
                  <a:lnTo>
                    <a:pt x="62348" y="50673"/>
                  </a:lnTo>
                  <a:lnTo>
                    <a:pt x="60514" y="49657"/>
                  </a:lnTo>
                  <a:close/>
                </a:path>
                <a:path w="76200" h="83185">
                  <a:moveTo>
                    <a:pt x="62222" y="49530"/>
                  </a:moveTo>
                  <a:lnTo>
                    <a:pt x="61006" y="49530"/>
                  </a:lnTo>
                  <a:lnTo>
                    <a:pt x="62294" y="50170"/>
                  </a:lnTo>
                  <a:lnTo>
                    <a:pt x="62555" y="50419"/>
                  </a:lnTo>
                  <a:lnTo>
                    <a:pt x="62758" y="50673"/>
                  </a:lnTo>
                  <a:lnTo>
                    <a:pt x="62222" y="49530"/>
                  </a:lnTo>
                  <a:close/>
                </a:path>
                <a:path w="76200" h="83185">
                  <a:moveTo>
                    <a:pt x="37469" y="46609"/>
                  </a:moveTo>
                  <a:lnTo>
                    <a:pt x="36825" y="46609"/>
                  </a:lnTo>
                  <a:lnTo>
                    <a:pt x="36578" y="47077"/>
                  </a:lnTo>
                  <a:lnTo>
                    <a:pt x="36464" y="47625"/>
                  </a:lnTo>
                  <a:lnTo>
                    <a:pt x="36578" y="48895"/>
                  </a:lnTo>
                  <a:lnTo>
                    <a:pt x="36980" y="49657"/>
                  </a:lnTo>
                  <a:lnTo>
                    <a:pt x="37068" y="49784"/>
                  </a:lnTo>
                  <a:lnTo>
                    <a:pt x="39174" y="50419"/>
                  </a:lnTo>
                  <a:lnTo>
                    <a:pt x="39124" y="50546"/>
                  </a:lnTo>
                  <a:lnTo>
                    <a:pt x="40231" y="50546"/>
                  </a:lnTo>
                  <a:lnTo>
                    <a:pt x="40746" y="50292"/>
                  </a:lnTo>
                  <a:lnTo>
                    <a:pt x="40152" y="50292"/>
                  </a:lnTo>
                  <a:lnTo>
                    <a:pt x="38757" y="49657"/>
                  </a:lnTo>
                  <a:lnTo>
                    <a:pt x="37463" y="47879"/>
                  </a:lnTo>
                  <a:lnTo>
                    <a:pt x="37338" y="46990"/>
                  </a:lnTo>
                  <a:lnTo>
                    <a:pt x="37257" y="46736"/>
                  </a:lnTo>
                  <a:lnTo>
                    <a:pt x="37469" y="46609"/>
                  </a:lnTo>
                  <a:close/>
                </a:path>
                <a:path w="76200" h="83185">
                  <a:moveTo>
                    <a:pt x="53373" y="49784"/>
                  </a:moveTo>
                  <a:lnTo>
                    <a:pt x="51526" y="50170"/>
                  </a:lnTo>
                  <a:lnTo>
                    <a:pt x="50503" y="50292"/>
                  </a:lnTo>
                  <a:lnTo>
                    <a:pt x="49957" y="50419"/>
                  </a:lnTo>
                  <a:lnTo>
                    <a:pt x="57176" y="50419"/>
                  </a:lnTo>
                  <a:lnTo>
                    <a:pt x="53373" y="49784"/>
                  </a:lnTo>
                  <a:close/>
                </a:path>
                <a:path w="76200" h="83185">
                  <a:moveTo>
                    <a:pt x="40993" y="50170"/>
                  </a:moveTo>
                  <a:lnTo>
                    <a:pt x="40152" y="50292"/>
                  </a:lnTo>
                  <a:lnTo>
                    <a:pt x="40746" y="50292"/>
                  </a:lnTo>
                  <a:lnTo>
                    <a:pt x="40993" y="50170"/>
                  </a:lnTo>
                  <a:close/>
                </a:path>
                <a:path w="76200" h="83185">
                  <a:moveTo>
                    <a:pt x="40127" y="45339"/>
                  </a:moveTo>
                  <a:lnTo>
                    <a:pt x="38108" y="46228"/>
                  </a:lnTo>
                  <a:lnTo>
                    <a:pt x="37653" y="46499"/>
                  </a:lnTo>
                  <a:lnTo>
                    <a:pt x="37445" y="46736"/>
                  </a:lnTo>
                  <a:lnTo>
                    <a:pt x="37429" y="46990"/>
                  </a:lnTo>
                  <a:lnTo>
                    <a:pt x="39242" y="49657"/>
                  </a:lnTo>
                  <a:lnTo>
                    <a:pt x="40546" y="49911"/>
                  </a:lnTo>
                  <a:lnTo>
                    <a:pt x="41092" y="50165"/>
                  </a:lnTo>
                  <a:lnTo>
                    <a:pt x="41524" y="49784"/>
                  </a:lnTo>
                  <a:lnTo>
                    <a:pt x="42324" y="48641"/>
                  </a:lnTo>
                  <a:lnTo>
                    <a:pt x="43188" y="48133"/>
                  </a:lnTo>
                  <a:lnTo>
                    <a:pt x="40038" y="48133"/>
                  </a:lnTo>
                  <a:lnTo>
                    <a:pt x="39009" y="47371"/>
                  </a:lnTo>
                  <a:lnTo>
                    <a:pt x="39359" y="46599"/>
                  </a:lnTo>
                  <a:lnTo>
                    <a:pt x="40025" y="45720"/>
                  </a:lnTo>
                  <a:lnTo>
                    <a:pt x="40559" y="45720"/>
                  </a:lnTo>
                  <a:lnTo>
                    <a:pt x="40817" y="45593"/>
                  </a:lnTo>
                  <a:lnTo>
                    <a:pt x="40127" y="45339"/>
                  </a:lnTo>
                  <a:close/>
                </a:path>
                <a:path w="76200" h="83185">
                  <a:moveTo>
                    <a:pt x="60244" y="44323"/>
                  </a:moveTo>
                  <a:lnTo>
                    <a:pt x="57742" y="50038"/>
                  </a:lnTo>
                  <a:lnTo>
                    <a:pt x="58237" y="50165"/>
                  </a:lnTo>
                  <a:lnTo>
                    <a:pt x="58732" y="50165"/>
                  </a:lnTo>
                  <a:lnTo>
                    <a:pt x="60028" y="49784"/>
                  </a:lnTo>
                  <a:lnTo>
                    <a:pt x="60053" y="49403"/>
                  </a:lnTo>
                  <a:lnTo>
                    <a:pt x="62162" y="49403"/>
                  </a:lnTo>
                  <a:lnTo>
                    <a:pt x="60801" y="46101"/>
                  </a:lnTo>
                  <a:lnTo>
                    <a:pt x="60244" y="44323"/>
                  </a:lnTo>
                  <a:close/>
                </a:path>
                <a:path w="76200" h="83185">
                  <a:moveTo>
                    <a:pt x="45474" y="46609"/>
                  </a:moveTo>
                  <a:lnTo>
                    <a:pt x="44927" y="47117"/>
                  </a:lnTo>
                  <a:lnTo>
                    <a:pt x="43569" y="48133"/>
                  </a:lnTo>
                  <a:lnTo>
                    <a:pt x="41879" y="49657"/>
                  </a:lnTo>
                  <a:lnTo>
                    <a:pt x="41575" y="50038"/>
                  </a:lnTo>
                  <a:lnTo>
                    <a:pt x="42984" y="49657"/>
                  </a:lnTo>
                  <a:lnTo>
                    <a:pt x="44648" y="49657"/>
                  </a:lnTo>
                  <a:lnTo>
                    <a:pt x="46134" y="49403"/>
                  </a:lnTo>
                  <a:lnTo>
                    <a:pt x="46021" y="48641"/>
                  </a:lnTo>
                  <a:lnTo>
                    <a:pt x="45685" y="47244"/>
                  </a:lnTo>
                  <a:lnTo>
                    <a:pt x="45474" y="46609"/>
                  </a:lnTo>
                  <a:close/>
                </a:path>
                <a:path w="76200" h="83185">
                  <a:moveTo>
                    <a:pt x="59101" y="40767"/>
                  </a:moveTo>
                  <a:lnTo>
                    <a:pt x="58796" y="41275"/>
                  </a:lnTo>
                  <a:lnTo>
                    <a:pt x="57589" y="41402"/>
                  </a:lnTo>
                  <a:lnTo>
                    <a:pt x="57183" y="41529"/>
                  </a:lnTo>
                  <a:lnTo>
                    <a:pt x="57132" y="41656"/>
                  </a:lnTo>
                  <a:lnTo>
                    <a:pt x="56853" y="41910"/>
                  </a:lnTo>
                  <a:lnTo>
                    <a:pt x="56760" y="45339"/>
                  </a:lnTo>
                  <a:lnTo>
                    <a:pt x="55646" y="49784"/>
                  </a:lnTo>
                  <a:lnTo>
                    <a:pt x="57056" y="50038"/>
                  </a:lnTo>
                  <a:lnTo>
                    <a:pt x="57589" y="49784"/>
                  </a:lnTo>
                  <a:lnTo>
                    <a:pt x="58085" y="49276"/>
                  </a:lnTo>
                  <a:lnTo>
                    <a:pt x="59962" y="46228"/>
                  </a:lnTo>
                  <a:lnTo>
                    <a:pt x="59850" y="43942"/>
                  </a:lnTo>
                  <a:lnTo>
                    <a:pt x="59381" y="41656"/>
                  </a:lnTo>
                  <a:lnTo>
                    <a:pt x="59101" y="40767"/>
                  </a:lnTo>
                  <a:close/>
                </a:path>
                <a:path w="76200" h="83185">
                  <a:moveTo>
                    <a:pt x="54839" y="47244"/>
                  </a:moveTo>
                  <a:lnTo>
                    <a:pt x="48509" y="47244"/>
                  </a:lnTo>
                  <a:lnTo>
                    <a:pt x="50325" y="48768"/>
                  </a:lnTo>
                  <a:lnTo>
                    <a:pt x="50376" y="49911"/>
                  </a:lnTo>
                  <a:lnTo>
                    <a:pt x="50855" y="49767"/>
                  </a:lnTo>
                  <a:lnTo>
                    <a:pt x="52243" y="49530"/>
                  </a:lnTo>
                  <a:lnTo>
                    <a:pt x="53817" y="49530"/>
                  </a:lnTo>
                  <a:lnTo>
                    <a:pt x="54084" y="49276"/>
                  </a:lnTo>
                  <a:lnTo>
                    <a:pt x="54402" y="48895"/>
                  </a:lnTo>
                  <a:lnTo>
                    <a:pt x="54839" y="47244"/>
                  </a:lnTo>
                  <a:close/>
                </a:path>
                <a:path w="76200" h="83185">
                  <a:moveTo>
                    <a:pt x="62162" y="49403"/>
                  </a:moveTo>
                  <a:lnTo>
                    <a:pt x="60053" y="49403"/>
                  </a:lnTo>
                  <a:lnTo>
                    <a:pt x="60517" y="49657"/>
                  </a:lnTo>
                  <a:lnTo>
                    <a:pt x="61006" y="49530"/>
                  </a:lnTo>
                  <a:lnTo>
                    <a:pt x="62222" y="49530"/>
                  </a:lnTo>
                  <a:lnTo>
                    <a:pt x="62162" y="49403"/>
                  </a:lnTo>
                  <a:close/>
                </a:path>
                <a:path w="76200" h="83185">
                  <a:moveTo>
                    <a:pt x="56332" y="42164"/>
                  </a:moveTo>
                  <a:lnTo>
                    <a:pt x="56142" y="42164"/>
                  </a:lnTo>
                  <a:lnTo>
                    <a:pt x="55761" y="42291"/>
                  </a:lnTo>
                  <a:lnTo>
                    <a:pt x="55745" y="43434"/>
                  </a:lnTo>
                  <a:lnTo>
                    <a:pt x="55619" y="45847"/>
                  </a:lnTo>
                  <a:lnTo>
                    <a:pt x="55498" y="46736"/>
                  </a:lnTo>
                  <a:lnTo>
                    <a:pt x="54995" y="48641"/>
                  </a:lnTo>
                  <a:lnTo>
                    <a:pt x="54882" y="48917"/>
                  </a:lnTo>
                  <a:lnTo>
                    <a:pt x="54440" y="49657"/>
                  </a:lnTo>
                  <a:lnTo>
                    <a:pt x="55049" y="49657"/>
                  </a:lnTo>
                  <a:lnTo>
                    <a:pt x="56227" y="45339"/>
                  </a:lnTo>
                  <a:lnTo>
                    <a:pt x="56332" y="42164"/>
                  </a:lnTo>
                  <a:close/>
                </a:path>
                <a:path w="76200" h="83185">
                  <a:moveTo>
                    <a:pt x="27059" y="40767"/>
                  </a:moveTo>
                  <a:lnTo>
                    <a:pt x="26500" y="42164"/>
                  </a:lnTo>
                  <a:lnTo>
                    <a:pt x="25758" y="43561"/>
                  </a:lnTo>
                  <a:lnTo>
                    <a:pt x="25677" y="44450"/>
                  </a:lnTo>
                  <a:lnTo>
                    <a:pt x="26043" y="48768"/>
                  </a:lnTo>
                  <a:lnTo>
                    <a:pt x="26119" y="46355"/>
                  </a:lnTo>
                  <a:lnTo>
                    <a:pt x="27142" y="46355"/>
                  </a:lnTo>
                  <a:lnTo>
                    <a:pt x="27266" y="44450"/>
                  </a:lnTo>
                  <a:lnTo>
                    <a:pt x="28125" y="41656"/>
                  </a:lnTo>
                  <a:lnTo>
                    <a:pt x="27401" y="41148"/>
                  </a:lnTo>
                  <a:lnTo>
                    <a:pt x="27059" y="40767"/>
                  </a:lnTo>
                  <a:close/>
                </a:path>
                <a:path w="76200" h="83185">
                  <a:moveTo>
                    <a:pt x="40559" y="45720"/>
                  </a:moveTo>
                  <a:lnTo>
                    <a:pt x="40025" y="45720"/>
                  </a:lnTo>
                  <a:lnTo>
                    <a:pt x="39873" y="46990"/>
                  </a:lnTo>
                  <a:lnTo>
                    <a:pt x="39801" y="47117"/>
                  </a:lnTo>
                  <a:lnTo>
                    <a:pt x="40038" y="48133"/>
                  </a:lnTo>
                  <a:lnTo>
                    <a:pt x="43188" y="48133"/>
                  </a:lnTo>
                  <a:lnTo>
                    <a:pt x="43619" y="47879"/>
                  </a:lnTo>
                  <a:lnTo>
                    <a:pt x="40965" y="47879"/>
                  </a:lnTo>
                  <a:lnTo>
                    <a:pt x="40089" y="47752"/>
                  </a:lnTo>
                  <a:lnTo>
                    <a:pt x="40214" y="46599"/>
                  </a:lnTo>
                  <a:lnTo>
                    <a:pt x="40305" y="46228"/>
                  </a:lnTo>
                  <a:lnTo>
                    <a:pt x="40559" y="45720"/>
                  </a:lnTo>
                  <a:close/>
                </a:path>
                <a:path w="76200" h="83185">
                  <a:moveTo>
                    <a:pt x="40817" y="45593"/>
                  </a:moveTo>
                  <a:lnTo>
                    <a:pt x="40622" y="45593"/>
                  </a:lnTo>
                  <a:lnTo>
                    <a:pt x="40793" y="47244"/>
                  </a:lnTo>
                  <a:lnTo>
                    <a:pt x="40965" y="47879"/>
                  </a:lnTo>
                  <a:lnTo>
                    <a:pt x="43619" y="47879"/>
                  </a:lnTo>
                  <a:lnTo>
                    <a:pt x="43835" y="47752"/>
                  </a:lnTo>
                  <a:lnTo>
                    <a:pt x="44585" y="46856"/>
                  </a:lnTo>
                  <a:lnTo>
                    <a:pt x="44661" y="46609"/>
                  </a:lnTo>
                  <a:lnTo>
                    <a:pt x="44830" y="46609"/>
                  </a:lnTo>
                  <a:lnTo>
                    <a:pt x="45067" y="46355"/>
                  </a:lnTo>
                  <a:lnTo>
                    <a:pt x="45220" y="46101"/>
                  </a:lnTo>
                  <a:lnTo>
                    <a:pt x="42197" y="46101"/>
                  </a:lnTo>
                  <a:lnTo>
                    <a:pt x="40817" y="45593"/>
                  </a:lnTo>
                  <a:close/>
                </a:path>
                <a:path w="76200" h="83185">
                  <a:moveTo>
                    <a:pt x="36707" y="45943"/>
                  </a:moveTo>
                  <a:lnTo>
                    <a:pt x="36497" y="46355"/>
                  </a:lnTo>
                  <a:lnTo>
                    <a:pt x="36415" y="47077"/>
                  </a:lnTo>
                  <a:lnTo>
                    <a:pt x="36825" y="46609"/>
                  </a:lnTo>
                  <a:lnTo>
                    <a:pt x="37486" y="46599"/>
                  </a:lnTo>
                  <a:lnTo>
                    <a:pt x="37653" y="46499"/>
                  </a:lnTo>
                  <a:lnTo>
                    <a:pt x="37892" y="46228"/>
                  </a:lnTo>
                  <a:lnTo>
                    <a:pt x="36707" y="45943"/>
                  </a:lnTo>
                  <a:close/>
                </a:path>
                <a:path w="76200" h="83185">
                  <a:moveTo>
                    <a:pt x="44830" y="46609"/>
                  </a:moveTo>
                  <a:lnTo>
                    <a:pt x="44661" y="46609"/>
                  </a:lnTo>
                  <a:lnTo>
                    <a:pt x="44830" y="46609"/>
                  </a:lnTo>
                  <a:close/>
                </a:path>
                <a:path w="76200" h="83185">
                  <a:moveTo>
                    <a:pt x="39035" y="45466"/>
                  </a:moveTo>
                  <a:lnTo>
                    <a:pt x="36952" y="45466"/>
                  </a:lnTo>
                  <a:lnTo>
                    <a:pt x="37930" y="46228"/>
                  </a:lnTo>
                  <a:lnTo>
                    <a:pt x="38336" y="45720"/>
                  </a:lnTo>
                  <a:lnTo>
                    <a:pt x="39035" y="45466"/>
                  </a:lnTo>
                  <a:close/>
                </a:path>
                <a:path w="76200" h="83185">
                  <a:moveTo>
                    <a:pt x="37650" y="38100"/>
                  </a:moveTo>
                  <a:lnTo>
                    <a:pt x="36012" y="40132"/>
                  </a:lnTo>
                  <a:lnTo>
                    <a:pt x="35292" y="40767"/>
                  </a:lnTo>
                  <a:lnTo>
                    <a:pt x="35228" y="41148"/>
                  </a:lnTo>
                  <a:lnTo>
                    <a:pt x="35428" y="41910"/>
                  </a:lnTo>
                  <a:lnTo>
                    <a:pt x="37942" y="44069"/>
                  </a:lnTo>
                  <a:lnTo>
                    <a:pt x="43162" y="46101"/>
                  </a:lnTo>
                  <a:lnTo>
                    <a:pt x="45220" y="46101"/>
                  </a:lnTo>
                  <a:lnTo>
                    <a:pt x="45337" y="45593"/>
                  </a:lnTo>
                  <a:lnTo>
                    <a:pt x="45559" y="43561"/>
                  </a:lnTo>
                  <a:lnTo>
                    <a:pt x="42019" y="43561"/>
                  </a:lnTo>
                  <a:lnTo>
                    <a:pt x="40076" y="43434"/>
                  </a:lnTo>
                  <a:lnTo>
                    <a:pt x="37917" y="41275"/>
                  </a:lnTo>
                  <a:lnTo>
                    <a:pt x="38035" y="39878"/>
                  </a:lnTo>
                  <a:lnTo>
                    <a:pt x="38133" y="39370"/>
                  </a:lnTo>
                  <a:lnTo>
                    <a:pt x="43071" y="39370"/>
                  </a:lnTo>
                  <a:lnTo>
                    <a:pt x="42306" y="38481"/>
                  </a:lnTo>
                  <a:lnTo>
                    <a:pt x="39479" y="38481"/>
                  </a:lnTo>
                  <a:lnTo>
                    <a:pt x="37650" y="38100"/>
                  </a:lnTo>
                  <a:close/>
                </a:path>
                <a:path w="76200" h="83185">
                  <a:moveTo>
                    <a:pt x="36757" y="45847"/>
                  </a:moveTo>
                  <a:lnTo>
                    <a:pt x="36304" y="45847"/>
                  </a:lnTo>
                  <a:lnTo>
                    <a:pt x="36707" y="45943"/>
                  </a:lnTo>
                  <a:close/>
                </a:path>
                <a:path w="76200" h="83185">
                  <a:moveTo>
                    <a:pt x="15426" y="43180"/>
                  </a:moveTo>
                  <a:lnTo>
                    <a:pt x="13012" y="43180"/>
                  </a:lnTo>
                  <a:lnTo>
                    <a:pt x="16213" y="44450"/>
                  </a:lnTo>
                  <a:lnTo>
                    <a:pt x="16733" y="43815"/>
                  </a:lnTo>
                  <a:lnTo>
                    <a:pt x="15426" y="43180"/>
                  </a:lnTo>
                  <a:close/>
                </a:path>
                <a:path w="76200" h="83185">
                  <a:moveTo>
                    <a:pt x="36622" y="43561"/>
                  </a:moveTo>
                  <a:lnTo>
                    <a:pt x="33624" y="44069"/>
                  </a:lnTo>
                  <a:lnTo>
                    <a:pt x="37265" y="44069"/>
                  </a:lnTo>
                  <a:lnTo>
                    <a:pt x="36622" y="43561"/>
                  </a:lnTo>
                  <a:close/>
                </a:path>
                <a:path w="76200" h="83185">
                  <a:moveTo>
                    <a:pt x="43071" y="39370"/>
                  </a:moveTo>
                  <a:lnTo>
                    <a:pt x="38133" y="39370"/>
                  </a:lnTo>
                  <a:lnTo>
                    <a:pt x="38755" y="41275"/>
                  </a:lnTo>
                  <a:lnTo>
                    <a:pt x="40241" y="42799"/>
                  </a:lnTo>
                  <a:lnTo>
                    <a:pt x="42019" y="43561"/>
                  </a:lnTo>
                  <a:lnTo>
                    <a:pt x="45559" y="43561"/>
                  </a:lnTo>
                  <a:lnTo>
                    <a:pt x="45601" y="43180"/>
                  </a:lnTo>
                  <a:lnTo>
                    <a:pt x="43835" y="40259"/>
                  </a:lnTo>
                  <a:lnTo>
                    <a:pt x="43071" y="39370"/>
                  </a:lnTo>
                  <a:close/>
                </a:path>
                <a:path w="76200" h="83185">
                  <a:moveTo>
                    <a:pt x="32608" y="34417"/>
                  </a:moveTo>
                  <a:lnTo>
                    <a:pt x="30830" y="34417"/>
                  </a:lnTo>
                  <a:lnTo>
                    <a:pt x="30743" y="38862"/>
                  </a:lnTo>
                  <a:lnTo>
                    <a:pt x="31465" y="39878"/>
                  </a:lnTo>
                  <a:lnTo>
                    <a:pt x="32291" y="40640"/>
                  </a:lnTo>
                  <a:lnTo>
                    <a:pt x="35072" y="42291"/>
                  </a:lnTo>
                  <a:lnTo>
                    <a:pt x="34844" y="41148"/>
                  </a:lnTo>
                  <a:lnTo>
                    <a:pt x="33853" y="38862"/>
                  </a:lnTo>
                  <a:lnTo>
                    <a:pt x="32659" y="36951"/>
                  </a:lnTo>
                  <a:lnTo>
                    <a:pt x="32608" y="34417"/>
                  </a:lnTo>
                  <a:close/>
                </a:path>
                <a:path w="76200" h="83185">
                  <a:moveTo>
                    <a:pt x="54440" y="41656"/>
                  </a:moveTo>
                  <a:lnTo>
                    <a:pt x="53983" y="41656"/>
                  </a:lnTo>
                  <a:lnTo>
                    <a:pt x="51455" y="41910"/>
                  </a:lnTo>
                  <a:lnTo>
                    <a:pt x="54656" y="41910"/>
                  </a:lnTo>
                  <a:lnTo>
                    <a:pt x="54440" y="41656"/>
                  </a:lnTo>
                  <a:close/>
                </a:path>
                <a:path w="76200" h="83185">
                  <a:moveTo>
                    <a:pt x="56446" y="39116"/>
                  </a:moveTo>
                  <a:lnTo>
                    <a:pt x="55189" y="39116"/>
                  </a:lnTo>
                  <a:lnTo>
                    <a:pt x="54789" y="39497"/>
                  </a:lnTo>
                  <a:lnTo>
                    <a:pt x="54741" y="41148"/>
                  </a:lnTo>
                  <a:lnTo>
                    <a:pt x="55113" y="41529"/>
                  </a:lnTo>
                  <a:lnTo>
                    <a:pt x="56370" y="41529"/>
                  </a:lnTo>
                  <a:lnTo>
                    <a:pt x="56904" y="41021"/>
                  </a:lnTo>
                  <a:lnTo>
                    <a:pt x="56853" y="39624"/>
                  </a:lnTo>
                  <a:lnTo>
                    <a:pt x="56446" y="39116"/>
                  </a:lnTo>
                  <a:close/>
                </a:path>
                <a:path w="76200" h="83185">
                  <a:moveTo>
                    <a:pt x="46350" y="38735"/>
                  </a:moveTo>
                  <a:lnTo>
                    <a:pt x="46274" y="39751"/>
                  </a:lnTo>
                  <a:lnTo>
                    <a:pt x="45842" y="40259"/>
                  </a:lnTo>
                  <a:lnTo>
                    <a:pt x="48179" y="41021"/>
                  </a:lnTo>
                  <a:lnTo>
                    <a:pt x="51722" y="41402"/>
                  </a:lnTo>
                  <a:lnTo>
                    <a:pt x="54122" y="41148"/>
                  </a:lnTo>
                  <a:lnTo>
                    <a:pt x="54043" y="40882"/>
                  </a:lnTo>
                  <a:lnTo>
                    <a:pt x="54097" y="39624"/>
                  </a:lnTo>
                  <a:lnTo>
                    <a:pt x="51011" y="39624"/>
                  </a:lnTo>
                  <a:lnTo>
                    <a:pt x="49614" y="39497"/>
                  </a:lnTo>
                  <a:lnTo>
                    <a:pt x="46350" y="38735"/>
                  </a:lnTo>
                  <a:close/>
                </a:path>
                <a:path w="76200" h="83185">
                  <a:moveTo>
                    <a:pt x="58440" y="38735"/>
                  </a:moveTo>
                  <a:lnTo>
                    <a:pt x="57831" y="38862"/>
                  </a:lnTo>
                  <a:lnTo>
                    <a:pt x="57754" y="38989"/>
                  </a:lnTo>
                  <a:lnTo>
                    <a:pt x="57081" y="38989"/>
                  </a:lnTo>
                  <a:lnTo>
                    <a:pt x="57399" y="39370"/>
                  </a:lnTo>
                  <a:lnTo>
                    <a:pt x="57485" y="39624"/>
                  </a:lnTo>
                  <a:lnTo>
                    <a:pt x="57570" y="40386"/>
                  </a:lnTo>
                  <a:lnTo>
                    <a:pt x="57450" y="41021"/>
                  </a:lnTo>
                  <a:lnTo>
                    <a:pt x="57828" y="40882"/>
                  </a:lnTo>
                  <a:lnTo>
                    <a:pt x="58580" y="40513"/>
                  </a:lnTo>
                  <a:lnTo>
                    <a:pt x="58961" y="40386"/>
                  </a:lnTo>
                  <a:lnTo>
                    <a:pt x="58758" y="39878"/>
                  </a:lnTo>
                  <a:lnTo>
                    <a:pt x="58532" y="39116"/>
                  </a:lnTo>
                  <a:lnTo>
                    <a:pt x="58440" y="38735"/>
                  </a:lnTo>
                  <a:close/>
                </a:path>
                <a:path w="76200" h="83185">
                  <a:moveTo>
                    <a:pt x="37285" y="33909"/>
                  </a:moveTo>
                  <a:lnTo>
                    <a:pt x="32659" y="33909"/>
                  </a:lnTo>
                  <a:lnTo>
                    <a:pt x="32748" y="36449"/>
                  </a:lnTo>
                  <a:lnTo>
                    <a:pt x="33053" y="36703"/>
                  </a:lnTo>
                  <a:lnTo>
                    <a:pt x="34732" y="39878"/>
                  </a:lnTo>
                  <a:lnTo>
                    <a:pt x="35156" y="40882"/>
                  </a:lnTo>
                  <a:lnTo>
                    <a:pt x="37079" y="38227"/>
                  </a:lnTo>
                  <a:lnTo>
                    <a:pt x="38362" y="37846"/>
                  </a:lnTo>
                  <a:lnTo>
                    <a:pt x="37195" y="36957"/>
                  </a:lnTo>
                  <a:lnTo>
                    <a:pt x="36926" y="36957"/>
                  </a:lnTo>
                  <a:lnTo>
                    <a:pt x="35644" y="34925"/>
                  </a:lnTo>
                  <a:lnTo>
                    <a:pt x="35529" y="34798"/>
                  </a:lnTo>
                  <a:lnTo>
                    <a:pt x="38312" y="34798"/>
                  </a:lnTo>
                  <a:lnTo>
                    <a:pt x="37968" y="34544"/>
                  </a:lnTo>
                  <a:lnTo>
                    <a:pt x="37285" y="33909"/>
                  </a:lnTo>
                  <a:close/>
                </a:path>
                <a:path w="76200" h="83185">
                  <a:moveTo>
                    <a:pt x="44907" y="36862"/>
                  </a:moveTo>
                  <a:lnTo>
                    <a:pt x="45181" y="37338"/>
                  </a:lnTo>
                  <a:lnTo>
                    <a:pt x="45550" y="38100"/>
                  </a:lnTo>
                  <a:lnTo>
                    <a:pt x="45656" y="38735"/>
                  </a:lnTo>
                  <a:lnTo>
                    <a:pt x="45778" y="39878"/>
                  </a:lnTo>
                  <a:lnTo>
                    <a:pt x="46436" y="38135"/>
                  </a:lnTo>
                  <a:lnTo>
                    <a:pt x="46299" y="38100"/>
                  </a:lnTo>
                  <a:lnTo>
                    <a:pt x="46180" y="37465"/>
                  </a:lnTo>
                  <a:lnTo>
                    <a:pt x="46068" y="36996"/>
                  </a:lnTo>
                  <a:lnTo>
                    <a:pt x="44907" y="36862"/>
                  </a:lnTo>
                  <a:close/>
                </a:path>
                <a:path w="76200" h="83185">
                  <a:moveTo>
                    <a:pt x="54237" y="39370"/>
                  </a:moveTo>
                  <a:lnTo>
                    <a:pt x="51011" y="39624"/>
                  </a:lnTo>
                  <a:lnTo>
                    <a:pt x="54097" y="39624"/>
                  </a:lnTo>
                  <a:lnTo>
                    <a:pt x="54237" y="39370"/>
                  </a:lnTo>
                  <a:close/>
                </a:path>
                <a:path w="76200" h="83185">
                  <a:moveTo>
                    <a:pt x="31872" y="29972"/>
                  </a:moveTo>
                  <a:lnTo>
                    <a:pt x="31224" y="31115"/>
                  </a:lnTo>
                  <a:lnTo>
                    <a:pt x="31000" y="32766"/>
                  </a:lnTo>
                  <a:lnTo>
                    <a:pt x="29230" y="37338"/>
                  </a:lnTo>
                  <a:lnTo>
                    <a:pt x="29776" y="37719"/>
                  </a:lnTo>
                  <a:lnTo>
                    <a:pt x="30665" y="39370"/>
                  </a:lnTo>
                  <a:lnTo>
                    <a:pt x="30249" y="38354"/>
                  </a:lnTo>
                  <a:lnTo>
                    <a:pt x="30358" y="36830"/>
                  </a:lnTo>
                  <a:lnTo>
                    <a:pt x="30676" y="35052"/>
                  </a:lnTo>
                  <a:lnTo>
                    <a:pt x="30830" y="34417"/>
                  </a:lnTo>
                  <a:lnTo>
                    <a:pt x="32608" y="34417"/>
                  </a:lnTo>
                  <a:lnTo>
                    <a:pt x="32659" y="33909"/>
                  </a:lnTo>
                  <a:lnTo>
                    <a:pt x="37285" y="33909"/>
                  </a:lnTo>
                  <a:lnTo>
                    <a:pt x="37012" y="33655"/>
                  </a:lnTo>
                  <a:lnTo>
                    <a:pt x="31300" y="33655"/>
                  </a:lnTo>
                  <a:lnTo>
                    <a:pt x="31406" y="31623"/>
                  </a:lnTo>
                  <a:lnTo>
                    <a:pt x="31846" y="30607"/>
                  </a:lnTo>
                  <a:lnTo>
                    <a:pt x="32730" y="30071"/>
                  </a:lnTo>
                  <a:lnTo>
                    <a:pt x="31872" y="29972"/>
                  </a:lnTo>
                  <a:close/>
                </a:path>
                <a:path w="76200" h="83185">
                  <a:moveTo>
                    <a:pt x="47569" y="29972"/>
                  </a:moveTo>
                  <a:lnTo>
                    <a:pt x="46350" y="31496"/>
                  </a:lnTo>
                  <a:lnTo>
                    <a:pt x="46243" y="32004"/>
                  </a:lnTo>
                  <a:lnTo>
                    <a:pt x="47828" y="33020"/>
                  </a:lnTo>
                  <a:lnTo>
                    <a:pt x="47922" y="33274"/>
                  </a:lnTo>
                  <a:lnTo>
                    <a:pt x="46370" y="35173"/>
                  </a:lnTo>
                  <a:lnTo>
                    <a:pt x="46248" y="35433"/>
                  </a:lnTo>
                  <a:lnTo>
                    <a:pt x="45742" y="35941"/>
                  </a:lnTo>
                  <a:lnTo>
                    <a:pt x="45756" y="36322"/>
                  </a:lnTo>
                  <a:lnTo>
                    <a:pt x="46068" y="36996"/>
                  </a:lnTo>
                  <a:lnTo>
                    <a:pt x="46832" y="37084"/>
                  </a:lnTo>
                  <a:lnTo>
                    <a:pt x="46436" y="38135"/>
                  </a:lnTo>
                  <a:lnTo>
                    <a:pt x="49766" y="38989"/>
                  </a:lnTo>
                  <a:lnTo>
                    <a:pt x="51316" y="38989"/>
                  </a:lnTo>
                  <a:lnTo>
                    <a:pt x="54681" y="38862"/>
                  </a:lnTo>
                  <a:lnTo>
                    <a:pt x="54999" y="38608"/>
                  </a:lnTo>
                  <a:lnTo>
                    <a:pt x="55405" y="38354"/>
                  </a:lnTo>
                  <a:lnTo>
                    <a:pt x="58339" y="38354"/>
                  </a:lnTo>
                  <a:lnTo>
                    <a:pt x="58215" y="37592"/>
                  </a:lnTo>
                  <a:lnTo>
                    <a:pt x="58154" y="36951"/>
                  </a:lnTo>
                  <a:lnTo>
                    <a:pt x="58013" y="36830"/>
                  </a:lnTo>
                  <a:lnTo>
                    <a:pt x="57704" y="36830"/>
                  </a:lnTo>
                  <a:lnTo>
                    <a:pt x="57272" y="36576"/>
                  </a:lnTo>
                  <a:lnTo>
                    <a:pt x="56497" y="36068"/>
                  </a:lnTo>
                  <a:lnTo>
                    <a:pt x="56307" y="35433"/>
                  </a:lnTo>
                  <a:lnTo>
                    <a:pt x="55589" y="35173"/>
                  </a:lnTo>
                  <a:lnTo>
                    <a:pt x="55037" y="34671"/>
                  </a:lnTo>
                  <a:lnTo>
                    <a:pt x="55418" y="32893"/>
                  </a:lnTo>
                  <a:lnTo>
                    <a:pt x="55697" y="32639"/>
                  </a:lnTo>
                  <a:lnTo>
                    <a:pt x="55941" y="32131"/>
                  </a:lnTo>
                  <a:lnTo>
                    <a:pt x="55979" y="32000"/>
                  </a:lnTo>
                  <a:lnTo>
                    <a:pt x="53563" y="31623"/>
                  </a:lnTo>
                  <a:lnTo>
                    <a:pt x="50325" y="30861"/>
                  </a:lnTo>
                  <a:lnTo>
                    <a:pt x="47569" y="29972"/>
                  </a:lnTo>
                  <a:close/>
                </a:path>
                <a:path w="76200" h="83185">
                  <a:moveTo>
                    <a:pt x="57793" y="38481"/>
                  </a:moveTo>
                  <a:lnTo>
                    <a:pt x="56269" y="38481"/>
                  </a:lnTo>
                  <a:lnTo>
                    <a:pt x="56459" y="38608"/>
                  </a:lnTo>
                  <a:lnTo>
                    <a:pt x="57793" y="38481"/>
                  </a:lnTo>
                  <a:close/>
                </a:path>
                <a:path w="76200" h="83185">
                  <a:moveTo>
                    <a:pt x="40445" y="37312"/>
                  </a:moveTo>
                  <a:lnTo>
                    <a:pt x="40482" y="37592"/>
                  </a:lnTo>
                  <a:lnTo>
                    <a:pt x="39882" y="37641"/>
                  </a:lnTo>
                  <a:lnTo>
                    <a:pt x="39898" y="37973"/>
                  </a:lnTo>
                  <a:lnTo>
                    <a:pt x="39187" y="37973"/>
                  </a:lnTo>
                  <a:lnTo>
                    <a:pt x="39441" y="38227"/>
                  </a:lnTo>
                  <a:lnTo>
                    <a:pt x="39479" y="38481"/>
                  </a:lnTo>
                  <a:lnTo>
                    <a:pt x="42306" y="38481"/>
                  </a:lnTo>
                  <a:lnTo>
                    <a:pt x="42197" y="38354"/>
                  </a:lnTo>
                  <a:lnTo>
                    <a:pt x="40445" y="37312"/>
                  </a:lnTo>
                  <a:close/>
                </a:path>
                <a:path w="76200" h="83185">
                  <a:moveTo>
                    <a:pt x="58339" y="38354"/>
                  </a:moveTo>
                  <a:lnTo>
                    <a:pt x="55405" y="38354"/>
                  </a:lnTo>
                  <a:lnTo>
                    <a:pt x="55837" y="38481"/>
                  </a:lnTo>
                  <a:lnTo>
                    <a:pt x="57539" y="38481"/>
                  </a:lnTo>
                  <a:lnTo>
                    <a:pt x="58339" y="38354"/>
                  </a:lnTo>
                  <a:close/>
                </a:path>
                <a:path w="76200" h="83185">
                  <a:moveTo>
                    <a:pt x="36799" y="36322"/>
                  </a:moveTo>
                  <a:lnTo>
                    <a:pt x="38946" y="37719"/>
                  </a:lnTo>
                  <a:lnTo>
                    <a:pt x="39882" y="37641"/>
                  </a:lnTo>
                  <a:lnTo>
                    <a:pt x="39847" y="36957"/>
                  </a:lnTo>
                  <a:lnTo>
                    <a:pt x="40398" y="36957"/>
                  </a:lnTo>
                  <a:lnTo>
                    <a:pt x="40818" y="36830"/>
                  </a:lnTo>
                  <a:lnTo>
                    <a:pt x="40385" y="36449"/>
                  </a:lnTo>
                  <a:lnTo>
                    <a:pt x="37282" y="36449"/>
                  </a:lnTo>
                  <a:lnTo>
                    <a:pt x="36799" y="36322"/>
                  </a:lnTo>
                  <a:close/>
                </a:path>
                <a:path w="76200" h="83185">
                  <a:moveTo>
                    <a:pt x="38946" y="33528"/>
                  </a:moveTo>
                  <a:lnTo>
                    <a:pt x="36876" y="33528"/>
                  </a:lnTo>
                  <a:lnTo>
                    <a:pt x="38565" y="34290"/>
                  </a:lnTo>
                  <a:lnTo>
                    <a:pt x="39898" y="35433"/>
                  </a:lnTo>
                  <a:lnTo>
                    <a:pt x="41359" y="36830"/>
                  </a:lnTo>
                  <a:lnTo>
                    <a:pt x="41419" y="36996"/>
                  </a:lnTo>
                  <a:lnTo>
                    <a:pt x="41994" y="37465"/>
                  </a:lnTo>
                  <a:lnTo>
                    <a:pt x="42616" y="37084"/>
                  </a:lnTo>
                  <a:lnTo>
                    <a:pt x="42610" y="36830"/>
                  </a:lnTo>
                  <a:lnTo>
                    <a:pt x="42362" y="36830"/>
                  </a:lnTo>
                  <a:lnTo>
                    <a:pt x="41930" y="36449"/>
                  </a:lnTo>
                  <a:lnTo>
                    <a:pt x="38946" y="34036"/>
                  </a:lnTo>
                  <a:lnTo>
                    <a:pt x="38946" y="33528"/>
                  </a:lnTo>
                  <a:close/>
                </a:path>
                <a:path w="76200" h="83185">
                  <a:moveTo>
                    <a:pt x="40818" y="36830"/>
                  </a:moveTo>
                  <a:lnTo>
                    <a:pt x="40381" y="36830"/>
                  </a:lnTo>
                  <a:lnTo>
                    <a:pt x="41397" y="37338"/>
                  </a:lnTo>
                  <a:lnTo>
                    <a:pt x="40818" y="36830"/>
                  </a:lnTo>
                  <a:close/>
                </a:path>
                <a:path w="76200" h="83185">
                  <a:moveTo>
                    <a:pt x="40398" y="36957"/>
                  </a:moveTo>
                  <a:lnTo>
                    <a:pt x="39847" y="36957"/>
                  </a:lnTo>
                  <a:lnTo>
                    <a:pt x="40445" y="37312"/>
                  </a:lnTo>
                  <a:lnTo>
                    <a:pt x="40398" y="36957"/>
                  </a:lnTo>
                  <a:close/>
                </a:path>
                <a:path w="76200" h="83185">
                  <a:moveTo>
                    <a:pt x="37028" y="36830"/>
                  </a:moveTo>
                  <a:lnTo>
                    <a:pt x="37195" y="36957"/>
                  </a:lnTo>
                  <a:lnTo>
                    <a:pt x="37028" y="36830"/>
                  </a:lnTo>
                  <a:close/>
                </a:path>
                <a:path w="76200" h="83185">
                  <a:moveTo>
                    <a:pt x="59494" y="31877"/>
                  </a:moveTo>
                  <a:lnTo>
                    <a:pt x="58520" y="32000"/>
                  </a:lnTo>
                  <a:lnTo>
                    <a:pt x="58440" y="32258"/>
                  </a:lnTo>
                  <a:lnTo>
                    <a:pt x="58314" y="32479"/>
                  </a:lnTo>
                  <a:lnTo>
                    <a:pt x="58008" y="32766"/>
                  </a:lnTo>
                  <a:lnTo>
                    <a:pt x="57399" y="32766"/>
                  </a:lnTo>
                  <a:lnTo>
                    <a:pt x="57323" y="33147"/>
                  </a:lnTo>
                  <a:lnTo>
                    <a:pt x="56624" y="34925"/>
                  </a:lnTo>
                  <a:lnTo>
                    <a:pt x="56383" y="35433"/>
                  </a:lnTo>
                  <a:lnTo>
                    <a:pt x="58013" y="36830"/>
                  </a:lnTo>
                  <a:lnTo>
                    <a:pt x="58148" y="36830"/>
                  </a:lnTo>
                  <a:lnTo>
                    <a:pt x="60561" y="35941"/>
                  </a:lnTo>
                  <a:lnTo>
                    <a:pt x="60951" y="35687"/>
                  </a:lnTo>
                  <a:lnTo>
                    <a:pt x="58047" y="35687"/>
                  </a:lnTo>
                  <a:lnTo>
                    <a:pt x="58163" y="35052"/>
                  </a:lnTo>
                  <a:lnTo>
                    <a:pt x="58080" y="34798"/>
                  </a:lnTo>
                  <a:lnTo>
                    <a:pt x="57760" y="34417"/>
                  </a:lnTo>
                  <a:lnTo>
                    <a:pt x="57862" y="33528"/>
                  </a:lnTo>
                  <a:lnTo>
                    <a:pt x="57932" y="33274"/>
                  </a:lnTo>
                  <a:lnTo>
                    <a:pt x="58237" y="33020"/>
                  </a:lnTo>
                  <a:lnTo>
                    <a:pt x="61782" y="33020"/>
                  </a:lnTo>
                  <a:lnTo>
                    <a:pt x="61564" y="32385"/>
                  </a:lnTo>
                  <a:lnTo>
                    <a:pt x="59494" y="31877"/>
                  </a:lnTo>
                  <a:close/>
                </a:path>
                <a:path w="76200" h="83185">
                  <a:moveTo>
                    <a:pt x="44771" y="36627"/>
                  </a:moveTo>
                  <a:lnTo>
                    <a:pt x="44623" y="36830"/>
                  </a:lnTo>
                  <a:lnTo>
                    <a:pt x="44907" y="36862"/>
                  </a:lnTo>
                  <a:lnTo>
                    <a:pt x="44771" y="36627"/>
                  </a:lnTo>
                  <a:close/>
                </a:path>
                <a:path w="76200" h="83185">
                  <a:moveTo>
                    <a:pt x="42722" y="33528"/>
                  </a:moveTo>
                  <a:lnTo>
                    <a:pt x="38946" y="33528"/>
                  </a:lnTo>
                  <a:lnTo>
                    <a:pt x="39898" y="34163"/>
                  </a:lnTo>
                  <a:lnTo>
                    <a:pt x="42032" y="35687"/>
                  </a:lnTo>
                  <a:lnTo>
                    <a:pt x="42362" y="36830"/>
                  </a:lnTo>
                  <a:lnTo>
                    <a:pt x="42610" y="36830"/>
                  </a:lnTo>
                  <a:lnTo>
                    <a:pt x="42722" y="33528"/>
                  </a:lnTo>
                  <a:close/>
                </a:path>
                <a:path w="76200" h="83185">
                  <a:moveTo>
                    <a:pt x="42832" y="33274"/>
                  </a:moveTo>
                  <a:lnTo>
                    <a:pt x="44771" y="36627"/>
                  </a:lnTo>
                  <a:lnTo>
                    <a:pt x="45837" y="35173"/>
                  </a:lnTo>
                  <a:lnTo>
                    <a:pt x="42832" y="33274"/>
                  </a:lnTo>
                  <a:close/>
                </a:path>
                <a:path w="76200" h="83185">
                  <a:moveTo>
                    <a:pt x="38312" y="34798"/>
                  </a:moveTo>
                  <a:lnTo>
                    <a:pt x="35682" y="34798"/>
                  </a:lnTo>
                  <a:lnTo>
                    <a:pt x="37282" y="36449"/>
                  </a:lnTo>
                  <a:lnTo>
                    <a:pt x="40385" y="36449"/>
                  </a:lnTo>
                  <a:lnTo>
                    <a:pt x="39517" y="35687"/>
                  </a:lnTo>
                  <a:lnTo>
                    <a:pt x="38312" y="34798"/>
                  </a:lnTo>
                  <a:close/>
                </a:path>
                <a:path w="76200" h="83185">
                  <a:moveTo>
                    <a:pt x="58618" y="33528"/>
                  </a:moveTo>
                  <a:lnTo>
                    <a:pt x="58339" y="33528"/>
                  </a:lnTo>
                  <a:lnTo>
                    <a:pt x="58154" y="33655"/>
                  </a:lnTo>
                  <a:lnTo>
                    <a:pt x="58080" y="34036"/>
                  </a:lnTo>
                  <a:lnTo>
                    <a:pt x="58301" y="34544"/>
                  </a:lnTo>
                  <a:lnTo>
                    <a:pt x="58396" y="35052"/>
                  </a:lnTo>
                  <a:lnTo>
                    <a:pt x="58047" y="35687"/>
                  </a:lnTo>
                  <a:lnTo>
                    <a:pt x="60951" y="35687"/>
                  </a:lnTo>
                  <a:lnTo>
                    <a:pt x="61145" y="35560"/>
                  </a:lnTo>
                  <a:lnTo>
                    <a:pt x="61601" y="34290"/>
                  </a:lnTo>
                  <a:lnTo>
                    <a:pt x="58682" y="34290"/>
                  </a:lnTo>
                  <a:lnTo>
                    <a:pt x="58618" y="33528"/>
                  </a:lnTo>
                  <a:close/>
                </a:path>
                <a:path w="76200" h="83185">
                  <a:moveTo>
                    <a:pt x="46189" y="35395"/>
                  </a:moveTo>
                  <a:close/>
                </a:path>
                <a:path w="76200" h="83185">
                  <a:moveTo>
                    <a:pt x="46246" y="34616"/>
                  </a:moveTo>
                  <a:lnTo>
                    <a:pt x="45846" y="35179"/>
                  </a:lnTo>
                  <a:lnTo>
                    <a:pt x="46189" y="35395"/>
                  </a:lnTo>
                  <a:lnTo>
                    <a:pt x="46246" y="34616"/>
                  </a:lnTo>
                  <a:close/>
                </a:path>
                <a:path w="76200" h="83185">
                  <a:moveTo>
                    <a:pt x="56662" y="32004"/>
                  </a:moveTo>
                  <a:lnTo>
                    <a:pt x="56446" y="32004"/>
                  </a:lnTo>
                  <a:lnTo>
                    <a:pt x="56027" y="32893"/>
                  </a:lnTo>
                  <a:lnTo>
                    <a:pt x="55641" y="33401"/>
                  </a:lnTo>
                  <a:lnTo>
                    <a:pt x="55519" y="34671"/>
                  </a:lnTo>
                  <a:lnTo>
                    <a:pt x="55875" y="34925"/>
                  </a:lnTo>
                  <a:lnTo>
                    <a:pt x="56281" y="35179"/>
                  </a:lnTo>
                  <a:lnTo>
                    <a:pt x="56157" y="34671"/>
                  </a:lnTo>
                  <a:lnTo>
                    <a:pt x="55608" y="33655"/>
                  </a:lnTo>
                  <a:lnTo>
                    <a:pt x="56269" y="33655"/>
                  </a:lnTo>
                  <a:lnTo>
                    <a:pt x="56954" y="32512"/>
                  </a:lnTo>
                  <a:lnTo>
                    <a:pt x="56802" y="32385"/>
                  </a:lnTo>
                  <a:lnTo>
                    <a:pt x="56681" y="32131"/>
                  </a:lnTo>
                  <a:lnTo>
                    <a:pt x="56662" y="32004"/>
                  </a:lnTo>
                  <a:close/>
                </a:path>
                <a:path w="76200" h="83185">
                  <a:moveTo>
                    <a:pt x="56700" y="33528"/>
                  </a:moveTo>
                  <a:lnTo>
                    <a:pt x="56383" y="33655"/>
                  </a:lnTo>
                  <a:lnTo>
                    <a:pt x="56142" y="33655"/>
                  </a:lnTo>
                  <a:lnTo>
                    <a:pt x="56332" y="34671"/>
                  </a:lnTo>
                  <a:lnTo>
                    <a:pt x="56446" y="34163"/>
                  </a:lnTo>
                  <a:lnTo>
                    <a:pt x="56700" y="33528"/>
                  </a:lnTo>
                  <a:close/>
                </a:path>
                <a:path w="76200" h="83185">
                  <a:moveTo>
                    <a:pt x="46238" y="32308"/>
                  </a:moveTo>
                  <a:lnTo>
                    <a:pt x="46246" y="34616"/>
                  </a:lnTo>
                  <a:lnTo>
                    <a:pt x="47417" y="33020"/>
                  </a:lnTo>
                  <a:lnTo>
                    <a:pt x="46238" y="32308"/>
                  </a:lnTo>
                  <a:close/>
                </a:path>
                <a:path w="76200" h="83185">
                  <a:moveTo>
                    <a:pt x="61782" y="33020"/>
                  </a:moveTo>
                  <a:lnTo>
                    <a:pt x="58237" y="33020"/>
                  </a:lnTo>
                  <a:lnTo>
                    <a:pt x="58780" y="33401"/>
                  </a:lnTo>
                  <a:lnTo>
                    <a:pt x="58851" y="34036"/>
                  </a:lnTo>
                  <a:lnTo>
                    <a:pt x="58682" y="34290"/>
                  </a:lnTo>
                  <a:lnTo>
                    <a:pt x="61601" y="34290"/>
                  </a:lnTo>
                  <a:lnTo>
                    <a:pt x="61874" y="33528"/>
                  </a:lnTo>
                  <a:lnTo>
                    <a:pt x="61869" y="33274"/>
                  </a:lnTo>
                  <a:lnTo>
                    <a:pt x="61782" y="33020"/>
                  </a:lnTo>
                  <a:close/>
                </a:path>
                <a:path w="76200" h="83185">
                  <a:moveTo>
                    <a:pt x="44788" y="28956"/>
                  </a:moveTo>
                  <a:lnTo>
                    <a:pt x="43709" y="30558"/>
                  </a:lnTo>
                  <a:lnTo>
                    <a:pt x="43596" y="31242"/>
                  </a:lnTo>
                  <a:lnTo>
                    <a:pt x="44267" y="33528"/>
                  </a:lnTo>
                  <a:lnTo>
                    <a:pt x="44381" y="34163"/>
                  </a:lnTo>
                  <a:lnTo>
                    <a:pt x="44940" y="33655"/>
                  </a:lnTo>
                  <a:lnTo>
                    <a:pt x="45766" y="33401"/>
                  </a:lnTo>
                  <a:lnTo>
                    <a:pt x="46001" y="32385"/>
                  </a:lnTo>
                  <a:lnTo>
                    <a:pt x="45945" y="32131"/>
                  </a:lnTo>
                  <a:lnTo>
                    <a:pt x="45592" y="31917"/>
                  </a:lnTo>
                  <a:lnTo>
                    <a:pt x="45719" y="31637"/>
                  </a:lnTo>
                  <a:lnTo>
                    <a:pt x="47175" y="29845"/>
                  </a:lnTo>
                  <a:lnTo>
                    <a:pt x="46185" y="29464"/>
                  </a:lnTo>
                  <a:lnTo>
                    <a:pt x="44788" y="28956"/>
                  </a:lnTo>
                  <a:close/>
                </a:path>
                <a:path w="76200" h="83185">
                  <a:moveTo>
                    <a:pt x="33193" y="29845"/>
                  </a:moveTo>
                  <a:lnTo>
                    <a:pt x="32151" y="31242"/>
                  </a:lnTo>
                  <a:lnTo>
                    <a:pt x="32003" y="32000"/>
                  </a:lnTo>
                  <a:lnTo>
                    <a:pt x="31377" y="33655"/>
                  </a:lnTo>
                  <a:lnTo>
                    <a:pt x="37012" y="33655"/>
                  </a:lnTo>
                  <a:lnTo>
                    <a:pt x="36876" y="33528"/>
                  </a:lnTo>
                  <a:lnTo>
                    <a:pt x="42722" y="33528"/>
                  </a:lnTo>
                  <a:lnTo>
                    <a:pt x="42807" y="33147"/>
                  </a:lnTo>
                  <a:lnTo>
                    <a:pt x="32837" y="33147"/>
                  </a:lnTo>
                  <a:lnTo>
                    <a:pt x="32989" y="32639"/>
                  </a:lnTo>
                  <a:lnTo>
                    <a:pt x="32697" y="32639"/>
                  </a:lnTo>
                  <a:lnTo>
                    <a:pt x="32964" y="30734"/>
                  </a:lnTo>
                  <a:lnTo>
                    <a:pt x="33637" y="29972"/>
                  </a:lnTo>
                  <a:lnTo>
                    <a:pt x="33307" y="29972"/>
                  </a:lnTo>
                  <a:close/>
                </a:path>
                <a:path w="76200" h="83185">
                  <a:moveTo>
                    <a:pt x="39727" y="31115"/>
                  </a:moveTo>
                  <a:lnTo>
                    <a:pt x="34323" y="31115"/>
                  </a:lnTo>
                  <a:lnTo>
                    <a:pt x="36457" y="31750"/>
                  </a:lnTo>
                  <a:lnTo>
                    <a:pt x="35618" y="31877"/>
                  </a:lnTo>
                  <a:lnTo>
                    <a:pt x="35199" y="32004"/>
                  </a:lnTo>
                  <a:lnTo>
                    <a:pt x="33325" y="32479"/>
                  </a:lnTo>
                  <a:lnTo>
                    <a:pt x="32837" y="33147"/>
                  </a:lnTo>
                  <a:lnTo>
                    <a:pt x="42807" y="33147"/>
                  </a:lnTo>
                  <a:lnTo>
                    <a:pt x="43137" y="32131"/>
                  </a:lnTo>
                  <a:lnTo>
                    <a:pt x="42616" y="32004"/>
                  </a:lnTo>
                  <a:lnTo>
                    <a:pt x="42438" y="31750"/>
                  </a:lnTo>
                  <a:lnTo>
                    <a:pt x="41686" y="31748"/>
                  </a:lnTo>
                  <a:lnTo>
                    <a:pt x="41206" y="31496"/>
                  </a:lnTo>
                  <a:lnTo>
                    <a:pt x="40825" y="31496"/>
                  </a:lnTo>
                  <a:lnTo>
                    <a:pt x="40660" y="31369"/>
                  </a:lnTo>
                  <a:lnTo>
                    <a:pt x="40140" y="31242"/>
                  </a:lnTo>
                  <a:lnTo>
                    <a:pt x="39727" y="31115"/>
                  </a:lnTo>
                  <a:close/>
                </a:path>
                <a:path w="76200" h="83185">
                  <a:moveTo>
                    <a:pt x="63762" y="28067"/>
                  </a:moveTo>
                  <a:lnTo>
                    <a:pt x="62619" y="29591"/>
                  </a:lnTo>
                  <a:lnTo>
                    <a:pt x="61260" y="30734"/>
                  </a:lnTo>
                  <a:lnTo>
                    <a:pt x="59558" y="31496"/>
                  </a:lnTo>
                  <a:lnTo>
                    <a:pt x="60828" y="31750"/>
                  </a:lnTo>
                  <a:lnTo>
                    <a:pt x="61780" y="32258"/>
                  </a:lnTo>
                  <a:lnTo>
                    <a:pt x="62174" y="32893"/>
                  </a:lnTo>
                  <a:lnTo>
                    <a:pt x="62490" y="32131"/>
                  </a:lnTo>
                  <a:lnTo>
                    <a:pt x="62974" y="31242"/>
                  </a:lnTo>
                  <a:lnTo>
                    <a:pt x="63464" y="30558"/>
                  </a:lnTo>
                  <a:lnTo>
                    <a:pt x="63591" y="29569"/>
                  </a:lnTo>
                  <a:lnTo>
                    <a:pt x="63711" y="28321"/>
                  </a:lnTo>
                  <a:lnTo>
                    <a:pt x="63762" y="28067"/>
                  </a:lnTo>
                  <a:close/>
                </a:path>
                <a:path w="76200" h="83185">
                  <a:moveTo>
                    <a:pt x="33014" y="32558"/>
                  </a:moveTo>
                  <a:lnTo>
                    <a:pt x="32697" y="32639"/>
                  </a:lnTo>
                  <a:lnTo>
                    <a:pt x="32989" y="32639"/>
                  </a:lnTo>
                  <a:close/>
                </a:path>
                <a:path w="76200" h="83185">
                  <a:moveTo>
                    <a:pt x="34526" y="29337"/>
                  </a:moveTo>
                  <a:lnTo>
                    <a:pt x="34044" y="29337"/>
                  </a:lnTo>
                  <a:lnTo>
                    <a:pt x="33967" y="29845"/>
                  </a:lnTo>
                  <a:lnTo>
                    <a:pt x="33828" y="29845"/>
                  </a:lnTo>
                  <a:lnTo>
                    <a:pt x="33014" y="32558"/>
                  </a:lnTo>
                  <a:lnTo>
                    <a:pt x="33325" y="32479"/>
                  </a:lnTo>
                  <a:lnTo>
                    <a:pt x="34323" y="31115"/>
                  </a:lnTo>
                  <a:lnTo>
                    <a:pt x="39727" y="31115"/>
                  </a:lnTo>
                  <a:lnTo>
                    <a:pt x="39314" y="30988"/>
                  </a:lnTo>
                  <a:lnTo>
                    <a:pt x="39073" y="30734"/>
                  </a:lnTo>
                  <a:lnTo>
                    <a:pt x="37384" y="30480"/>
                  </a:lnTo>
                  <a:lnTo>
                    <a:pt x="37130" y="30353"/>
                  </a:lnTo>
                  <a:lnTo>
                    <a:pt x="36355" y="30226"/>
                  </a:lnTo>
                  <a:lnTo>
                    <a:pt x="36177" y="30226"/>
                  </a:lnTo>
                  <a:lnTo>
                    <a:pt x="36037" y="30099"/>
                  </a:lnTo>
                  <a:lnTo>
                    <a:pt x="36012" y="29972"/>
                  </a:lnTo>
                  <a:lnTo>
                    <a:pt x="34729" y="29972"/>
                  </a:lnTo>
                  <a:lnTo>
                    <a:pt x="34361" y="29845"/>
                  </a:lnTo>
                  <a:lnTo>
                    <a:pt x="34526" y="29337"/>
                  </a:lnTo>
                  <a:close/>
                </a:path>
                <a:path w="76200" h="83185">
                  <a:moveTo>
                    <a:pt x="57869" y="31242"/>
                  </a:moveTo>
                  <a:lnTo>
                    <a:pt x="57297" y="31242"/>
                  </a:lnTo>
                  <a:lnTo>
                    <a:pt x="57145" y="32258"/>
                  </a:lnTo>
                  <a:lnTo>
                    <a:pt x="57259" y="32385"/>
                  </a:lnTo>
                  <a:lnTo>
                    <a:pt x="57843" y="32385"/>
                  </a:lnTo>
                  <a:lnTo>
                    <a:pt x="57964" y="32258"/>
                  </a:lnTo>
                  <a:lnTo>
                    <a:pt x="58090" y="31877"/>
                  </a:lnTo>
                  <a:lnTo>
                    <a:pt x="57983" y="31369"/>
                  </a:lnTo>
                  <a:close/>
                </a:path>
                <a:path w="76200" h="83185">
                  <a:moveTo>
                    <a:pt x="46109" y="31917"/>
                  </a:moveTo>
                  <a:lnTo>
                    <a:pt x="46155" y="32258"/>
                  </a:lnTo>
                  <a:lnTo>
                    <a:pt x="46238" y="32000"/>
                  </a:lnTo>
                  <a:lnTo>
                    <a:pt x="46109" y="31917"/>
                  </a:lnTo>
                  <a:close/>
                </a:path>
                <a:path w="76200" h="83185">
                  <a:moveTo>
                    <a:pt x="43372" y="31656"/>
                  </a:moveTo>
                  <a:lnTo>
                    <a:pt x="43086" y="31877"/>
                  </a:lnTo>
                  <a:lnTo>
                    <a:pt x="43251" y="31877"/>
                  </a:lnTo>
                  <a:lnTo>
                    <a:pt x="43372" y="31656"/>
                  </a:lnTo>
                  <a:close/>
                </a:path>
                <a:path w="76200" h="83185">
                  <a:moveTo>
                    <a:pt x="41994" y="31115"/>
                  </a:moveTo>
                  <a:lnTo>
                    <a:pt x="41791" y="31115"/>
                  </a:lnTo>
                  <a:lnTo>
                    <a:pt x="41689" y="31750"/>
                  </a:lnTo>
                  <a:lnTo>
                    <a:pt x="42438" y="31750"/>
                  </a:lnTo>
                  <a:lnTo>
                    <a:pt x="42273" y="31242"/>
                  </a:lnTo>
                  <a:lnTo>
                    <a:pt x="41994" y="31115"/>
                  </a:lnTo>
                  <a:close/>
                </a:path>
                <a:path w="76200" h="83185">
                  <a:moveTo>
                    <a:pt x="43475" y="30558"/>
                  </a:moveTo>
                  <a:lnTo>
                    <a:pt x="43372" y="31656"/>
                  </a:lnTo>
                  <a:lnTo>
                    <a:pt x="43475" y="31369"/>
                  </a:lnTo>
                  <a:lnTo>
                    <a:pt x="43475" y="30558"/>
                  </a:lnTo>
                  <a:close/>
                </a:path>
                <a:path w="76200" h="83185">
                  <a:moveTo>
                    <a:pt x="48647" y="28881"/>
                  </a:moveTo>
                  <a:lnTo>
                    <a:pt x="47836" y="29591"/>
                  </a:lnTo>
                  <a:lnTo>
                    <a:pt x="50579" y="30480"/>
                  </a:lnTo>
                  <a:lnTo>
                    <a:pt x="53906" y="31242"/>
                  </a:lnTo>
                  <a:lnTo>
                    <a:pt x="56218" y="31496"/>
                  </a:lnTo>
                  <a:lnTo>
                    <a:pt x="56462" y="30607"/>
                  </a:lnTo>
                  <a:lnTo>
                    <a:pt x="56779" y="29210"/>
                  </a:lnTo>
                  <a:lnTo>
                    <a:pt x="48674" y="29210"/>
                  </a:lnTo>
                  <a:lnTo>
                    <a:pt x="48647" y="28881"/>
                  </a:lnTo>
                  <a:close/>
                </a:path>
                <a:path w="76200" h="83185">
                  <a:moveTo>
                    <a:pt x="58944" y="20757"/>
                  </a:moveTo>
                  <a:lnTo>
                    <a:pt x="57310" y="23495"/>
                  </a:lnTo>
                  <a:lnTo>
                    <a:pt x="56762" y="25994"/>
                  </a:lnTo>
                  <a:lnTo>
                    <a:pt x="56654" y="27813"/>
                  </a:lnTo>
                  <a:lnTo>
                    <a:pt x="56772" y="28321"/>
                  </a:lnTo>
                  <a:lnTo>
                    <a:pt x="56980" y="28321"/>
                  </a:lnTo>
                  <a:lnTo>
                    <a:pt x="56944" y="28477"/>
                  </a:lnTo>
                  <a:lnTo>
                    <a:pt x="57412" y="28575"/>
                  </a:lnTo>
                  <a:lnTo>
                    <a:pt x="56982" y="30558"/>
                  </a:lnTo>
                  <a:lnTo>
                    <a:pt x="56871" y="30988"/>
                  </a:lnTo>
                  <a:lnTo>
                    <a:pt x="56688" y="31496"/>
                  </a:lnTo>
                  <a:lnTo>
                    <a:pt x="56827" y="31115"/>
                  </a:lnTo>
                  <a:lnTo>
                    <a:pt x="57158" y="30861"/>
                  </a:lnTo>
                  <a:lnTo>
                    <a:pt x="57539" y="30861"/>
                  </a:lnTo>
                  <a:lnTo>
                    <a:pt x="58039" y="29337"/>
                  </a:lnTo>
                  <a:lnTo>
                    <a:pt x="58155" y="27940"/>
                  </a:lnTo>
                  <a:lnTo>
                    <a:pt x="58917" y="24916"/>
                  </a:lnTo>
                  <a:lnTo>
                    <a:pt x="59307" y="23876"/>
                  </a:lnTo>
                  <a:lnTo>
                    <a:pt x="59964" y="22606"/>
                  </a:lnTo>
                  <a:lnTo>
                    <a:pt x="59799" y="22479"/>
                  </a:lnTo>
                  <a:lnTo>
                    <a:pt x="59723" y="21463"/>
                  </a:lnTo>
                  <a:lnTo>
                    <a:pt x="60155" y="21082"/>
                  </a:lnTo>
                  <a:lnTo>
                    <a:pt x="60866" y="21082"/>
                  </a:lnTo>
                  <a:lnTo>
                    <a:pt x="61040" y="20828"/>
                  </a:lnTo>
                  <a:lnTo>
                    <a:pt x="59863" y="20828"/>
                  </a:lnTo>
                  <a:lnTo>
                    <a:pt x="58944" y="20757"/>
                  </a:lnTo>
                  <a:close/>
                </a:path>
                <a:path w="76200" h="83185">
                  <a:moveTo>
                    <a:pt x="62187" y="22225"/>
                  </a:moveTo>
                  <a:lnTo>
                    <a:pt x="61526" y="22225"/>
                  </a:lnTo>
                  <a:lnTo>
                    <a:pt x="61412" y="22606"/>
                  </a:lnTo>
                  <a:lnTo>
                    <a:pt x="61031" y="22860"/>
                  </a:lnTo>
                  <a:lnTo>
                    <a:pt x="60421" y="22860"/>
                  </a:lnTo>
                  <a:lnTo>
                    <a:pt x="59748" y="24257"/>
                  </a:lnTo>
                  <a:lnTo>
                    <a:pt x="58821" y="27178"/>
                  </a:lnTo>
                  <a:lnTo>
                    <a:pt x="58695" y="29091"/>
                  </a:lnTo>
                  <a:lnTo>
                    <a:pt x="58230" y="30480"/>
                  </a:lnTo>
                  <a:lnTo>
                    <a:pt x="58135" y="31048"/>
                  </a:lnTo>
                  <a:lnTo>
                    <a:pt x="58377" y="31242"/>
                  </a:lnTo>
                  <a:lnTo>
                    <a:pt x="58453" y="31496"/>
                  </a:lnTo>
                  <a:lnTo>
                    <a:pt x="60891" y="30480"/>
                  </a:lnTo>
                  <a:lnTo>
                    <a:pt x="62784" y="28702"/>
                  </a:lnTo>
                  <a:lnTo>
                    <a:pt x="63155" y="28194"/>
                  </a:lnTo>
                  <a:lnTo>
                    <a:pt x="61920" y="28194"/>
                  </a:lnTo>
                  <a:lnTo>
                    <a:pt x="62004" y="27813"/>
                  </a:lnTo>
                  <a:lnTo>
                    <a:pt x="60269" y="27813"/>
                  </a:lnTo>
                  <a:lnTo>
                    <a:pt x="60608" y="25908"/>
                  </a:lnTo>
                  <a:lnTo>
                    <a:pt x="60703" y="25522"/>
                  </a:lnTo>
                  <a:lnTo>
                    <a:pt x="61548" y="25400"/>
                  </a:lnTo>
                  <a:lnTo>
                    <a:pt x="60776" y="24916"/>
                  </a:lnTo>
                  <a:lnTo>
                    <a:pt x="60825" y="24765"/>
                  </a:lnTo>
                  <a:lnTo>
                    <a:pt x="61082" y="24384"/>
                  </a:lnTo>
                  <a:lnTo>
                    <a:pt x="61898" y="24384"/>
                  </a:lnTo>
                  <a:lnTo>
                    <a:pt x="61996" y="22606"/>
                  </a:lnTo>
                  <a:lnTo>
                    <a:pt x="62187" y="22225"/>
                  </a:lnTo>
                  <a:close/>
                </a:path>
                <a:path w="76200" h="83185">
                  <a:moveTo>
                    <a:pt x="42231" y="30226"/>
                  </a:moveTo>
                  <a:lnTo>
                    <a:pt x="40152" y="30226"/>
                  </a:lnTo>
                  <a:lnTo>
                    <a:pt x="40432" y="30353"/>
                  </a:lnTo>
                  <a:lnTo>
                    <a:pt x="40770" y="30607"/>
                  </a:lnTo>
                  <a:lnTo>
                    <a:pt x="40851" y="31242"/>
                  </a:lnTo>
                  <a:lnTo>
                    <a:pt x="41244" y="31242"/>
                  </a:lnTo>
                  <a:lnTo>
                    <a:pt x="41410" y="31369"/>
                  </a:lnTo>
                  <a:lnTo>
                    <a:pt x="41498" y="30607"/>
                  </a:lnTo>
                  <a:lnTo>
                    <a:pt x="42256" y="30607"/>
                  </a:lnTo>
                  <a:lnTo>
                    <a:pt x="42231" y="30226"/>
                  </a:lnTo>
                  <a:close/>
                </a:path>
                <a:path w="76200" h="83185">
                  <a:moveTo>
                    <a:pt x="40267" y="30480"/>
                  </a:moveTo>
                  <a:lnTo>
                    <a:pt x="40140" y="31242"/>
                  </a:lnTo>
                  <a:lnTo>
                    <a:pt x="40669" y="31242"/>
                  </a:lnTo>
                  <a:lnTo>
                    <a:pt x="40686" y="30734"/>
                  </a:lnTo>
                  <a:lnTo>
                    <a:pt x="40267" y="30480"/>
                  </a:lnTo>
                  <a:close/>
                </a:path>
                <a:path w="76200" h="83185">
                  <a:moveTo>
                    <a:pt x="42591" y="29845"/>
                  </a:moveTo>
                  <a:lnTo>
                    <a:pt x="42730" y="31242"/>
                  </a:lnTo>
                  <a:lnTo>
                    <a:pt x="42972" y="31048"/>
                  </a:lnTo>
                  <a:lnTo>
                    <a:pt x="42876" y="30558"/>
                  </a:lnTo>
                  <a:lnTo>
                    <a:pt x="42591" y="29845"/>
                  </a:lnTo>
                  <a:close/>
                </a:path>
                <a:path w="76200" h="83185">
                  <a:moveTo>
                    <a:pt x="42146" y="29845"/>
                  </a:moveTo>
                  <a:lnTo>
                    <a:pt x="38819" y="29845"/>
                  </a:lnTo>
                  <a:lnTo>
                    <a:pt x="39733" y="30226"/>
                  </a:lnTo>
                  <a:lnTo>
                    <a:pt x="39513" y="30480"/>
                  </a:lnTo>
                  <a:lnTo>
                    <a:pt x="39428" y="30734"/>
                  </a:lnTo>
                  <a:lnTo>
                    <a:pt x="39898" y="30861"/>
                  </a:lnTo>
                  <a:lnTo>
                    <a:pt x="39924" y="30480"/>
                  </a:lnTo>
                  <a:lnTo>
                    <a:pt x="40152" y="30226"/>
                  </a:lnTo>
                  <a:lnTo>
                    <a:pt x="42231" y="30226"/>
                  </a:lnTo>
                  <a:lnTo>
                    <a:pt x="42146" y="29845"/>
                  </a:lnTo>
                  <a:close/>
                </a:path>
                <a:path w="76200" h="83185">
                  <a:moveTo>
                    <a:pt x="42256" y="30607"/>
                  </a:moveTo>
                  <a:lnTo>
                    <a:pt x="41498" y="30607"/>
                  </a:lnTo>
                  <a:lnTo>
                    <a:pt x="41638" y="30734"/>
                  </a:lnTo>
                  <a:lnTo>
                    <a:pt x="42273" y="30861"/>
                  </a:lnTo>
                  <a:lnTo>
                    <a:pt x="42256" y="30607"/>
                  </a:lnTo>
                  <a:close/>
                </a:path>
                <a:path w="76200" h="83185">
                  <a:moveTo>
                    <a:pt x="38743" y="30226"/>
                  </a:moveTo>
                  <a:lnTo>
                    <a:pt x="38400" y="30607"/>
                  </a:lnTo>
                  <a:lnTo>
                    <a:pt x="38971" y="30734"/>
                  </a:lnTo>
                  <a:lnTo>
                    <a:pt x="39200" y="30607"/>
                  </a:lnTo>
                  <a:lnTo>
                    <a:pt x="39289" y="30353"/>
                  </a:lnTo>
                  <a:lnTo>
                    <a:pt x="38743" y="30226"/>
                  </a:lnTo>
                  <a:close/>
                </a:path>
                <a:path w="76200" h="83185">
                  <a:moveTo>
                    <a:pt x="42845" y="28956"/>
                  </a:moveTo>
                  <a:lnTo>
                    <a:pt x="43475" y="30558"/>
                  </a:lnTo>
                  <a:lnTo>
                    <a:pt x="43581" y="30226"/>
                  </a:lnTo>
                  <a:lnTo>
                    <a:pt x="44008" y="29718"/>
                  </a:lnTo>
                  <a:lnTo>
                    <a:pt x="44071" y="29569"/>
                  </a:lnTo>
                  <a:lnTo>
                    <a:pt x="42845" y="28956"/>
                  </a:lnTo>
                  <a:close/>
                </a:path>
                <a:path w="76200" h="83185">
                  <a:moveTo>
                    <a:pt x="37638" y="29845"/>
                  </a:moveTo>
                  <a:lnTo>
                    <a:pt x="37193" y="29845"/>
                  </a:lnTo>
                  <a:lnTo>
                    <a:pt x="37130" y="30353"/>
                  </a:lnTo>
                  <a:lnTo>
                    <a:pt x="37447" y="30353"/>
                  </a:lnTo>
                  <a:lnTo>
                    <a:pt x="37606" y="29972"/>
                  </a:lnTo>
                  <a:close/>
                </a:path>
                <a:path w="76200" h="83185">
                  <a:moveTo>
                    <a:pt x="41947" y="29464"/>
                  </a:moveTo>
                  <a:lnTo>
                    <a:pt x="37892" y="29464"/>
                  </a:lnTo>
                  <a:lnTo>
                    <a:pt x="37790" y="30226"/>
                  </a:lnTo>
                  <a:lnTo>
                    <a:pt x="37993" y="30226"/>
                  </a:lnTo>
                  <a:lnTo>
                    <a:pt x="38171" y="30353"/>
                  </a:lnTo>
                  <a:lnTo>
                    <a:pt x="38362" y="30353"/>
                  </a:lnTo>
                  <a:lnTo>
                    <a:pt x="38476" y="29972"/>
                  </a:lnTo>
                  <a:lnTo>
                    <a:pt x="38819" y="29845"/>
                  </a:lnTo>
                  <a:lnTo>
                    <a:pt x="42146" y="29845"/>
                  </a:lnTo>
                  <a:lnTo>
                    <a:pt x="41947" y="29464"/>
                  </a:lnTo>
                  <a:close/>
                </a:path>
                <a:path w="76200" h="83185">
                  <a:moveTo>
                    <a:pt x="32860" y="29992"/>
                  </a:moveTo>
                  <a:lnTo>
                    <a:pt x="32730" y="30071"/>
                  </a:lnTo>
                  <a:lnTo>
                    <a:pt x="32964" y="30099"/>
                  </a:lnTo>
                  <a:close/>
                </a:path>
                <a:path w="76200" h="83185">
                  <a:moveTo>
                    <a:pt x="41748" y="29083"/>
                  </a:moveTo>
                  <a:lnTo>
                    <a:pt x="36012" y="29083"/>
                  </a:lnTo>
                  <a:lnTo>
                    <a:pt x="36495" y="29337"/>
                  </a:lnTo>
                  <a:lnTo>
                    <a:pt x="36411" y="29569"/>
                  </a:lnTo>
                  <a:lnTo>
                    <a:pt x="36303" y="29992"/>
                  </a:lnTo>
                  <a:lnTo>
                    <a:pt x="36495" y="30099"/>
                  </a:lnTo>
                  <a:lnTo>
                    <a:pt x="36901" y="30099"/>
                  </a:lnTo>
                  <a:lnTo>
                    <a:pt x="36952" y="29464"/>
                  </a:lnTo>
                  <a:lnTo>
                    <a:pt x="41947" y="29464"/>
                  </a:lnTo>
                  <a:lnTo>
                    <a:pt x="41748" y="29083"/>
                  </a:lnTo>
                  <a:close/>
                </a:path>
                <a:path w="76200" h="83185">
                  <a:moveTo>
                    <a:pt x="32672" y="29210"/>
                  </a:moveTo>
                  <a:lnTo>
                    <a:pt x="32507" y="29591"/>
                  </a:lnTo>
                  <a:lnTo>
                    <a:pt x="32659" y="29718"/>
                  </a:lnTo>
                  <a:lnTo>
                    <a:pt x="32860" y="29992"/>
                  </a:lnTo>
                  <a:lnTo>
                    <a:pt x="33104" y="29845"/>
                  </a:lnTo>
                  <a:lnTo>
                    <a:pt x="33104" y="29337"/>
                  </a:lnTo>
                  <a:lnTo>
                    <a:pt x="32951" y="29337"/>
                  </a:lnTo>
                  <a:lnTo>
                    <a:pt x="32672" y="29210"/>
                  </a:lnTo>
                  <a:close/>
                </a:path>
                <a:path w="76200" h="83185">
                  <a:moveTo>
                    <a:pt x="36317" y="29464"/>
                  </a:moveTo>
                  <a:lnTo>
                    <a:pt x="35466" y="29464"/>
                  </a:lnTo>
                  <a:lnTo>
                    <a:pt x="35466" y="29972"/>
                  </a:lnTo>
                  <a:lnTo>
                    <a:pt x="36012" y="29972"/>
                  </a:lnTo>
                  <a:lnTo>
                    <a:pt x="36097" y="29718"/>
                  </a:lnTo>
                  <a:lnTo>
                    <a:pt x="36317" y="29464"/>
                  </a:lnTo>
                  <a:close/>
                </a:path>
                <a:path w="76200" h="83185">
                  <a:moveTo>
                    <a:pt x="36787" y="27559"/>
                  </a:moveTo>
                  <a:lnTo>
                    <a:pt x="33282" y="27686"/>
                  </a:lnTo>
                  <a:lnTo>
                    <a:pt x="32277" y="28881"/>
                  </a:lnTo>
                  <a:lnTo>
                    <a:pt x="32150" y="29116"/>
                  </a:lnTo>
                  <a:lnTo>
                    <a:pt x="32024" y="29718"/>
                  </a:lnTo>
                  <a:lnTo>
                    <a:pt x="32593" y="29718"/>
                  </a:lnTo>
                  <a:lnTo>
                    <a:pt x="32480" y="29569"/>
                  </a:lnTo>
                  <a:lnTo>
                    <a:pt x="32202" y="29337"/>
                  </a:lnTo>
                  <a:lnTo>
                    <a:pt x="32494" y="29083"/>
                  </a:lnTo>
                  <a:lnTo>
                    <a:pt x="41748" y="29083"/>
                  </a:lnTo>
                  <a:lnTo>
                    <a:pt x="41549" y="28702"/>
                  </a:lnTo>
                  <a:lnTo>
                    <a:pt x="36787" y="27559"/>
                  </a:lnTo>
                  <a:close/>
                </a:path>
                <a:path w="76200" h="83185">
                  <a:moveTo>
                    <a:pt x="36012" y="29083"/>
                  </a:moveTo>
                  <a:lnTo>
                    <a:pt x="34056" y="29083"/>
                  </a:lnTo>
                  <a:lnTo>
                    <a:pt x="34721" y="29186"/>
                  </a:lnTo>
                  <a:lnTo>
                    <a:pt x="34774" y="29337"/>
                  </a:lnTo>
                  <a:lnTo>
                    <a:pt x="34653" y="29718"/>
                  </a:lnTo>
                  <a:lnTo>
                    <a:pt x="35250" y="29718"/>
                  </a:lnTo>
                  <a:lnTo>
                    <a:pt x="35288" y="29337"/>
                  </a:lnTo>
                  <a:lnTo>
                    <a:pt x="36012" y="29083"/>
                  </a:lnTo>
                  <a:close/>
                </a:path>
                <a:path w="76200" h="83185">
                  <a:moveTo>
                    <a:pt x="64663" y="26924"/>
                  </a:moveTo>
                  <a:lnTo>
                    <a:pt x="64143" y="27940"/>
                  </a:lnTo>
                  <a:lnTo>
                    <a:pt x="64041" y="29718"/>
                  </a:lnTo>
                  <a:lnTo>
                    <a:pt x="66659" y="27051"/>
                  </a:lnTo>
                  <a:lnTo>
                    <a:pt x="65032" y="27051"/>
                  </a:lnTo>
                  <a:lnTo>
                    <a:pt x="64663" y="26924"/>
                  </a:lnTo>
                  <a:close/>
                </a:path>
                <a:path w="76200" h="83185">
                  <a:moveTo>
                    <a:pt x="34056" y="29083"/>
                  </a:moveTo>
                  <a:lnTo>
                    <a:pt x="33561" y="29083"/>
                  </a:lnTo>
                  <a:lnTo>
                    <a:pt x="33129" y="29464"/>
                  </a:lnTo>
                  <a:lnTo>
                    <a:pt x="33396" y="29591"/>
                  </a:lnTo>
                  <a:lnTo>
                    <a:pt x="33726" y="29591"/>
                  </a:lnTo>
                  <a:lnTo>
                    <a:pt x="33713" y="29186"/>
                  </a:lnTo>
                  <a:lnTo>
                    <a:pt x="34056" y="29083"/>
                  </a:lnTo>
                  <a:close/>
                </a:path>
                <a:path w="76200" h="83185">
                  <a:moveTo>
                    <a:pt x="48578" y="24638"/>
                  </a:moveTo>
                  <a:lnTo>
                    <a:pt x="48255" y="24638"/>
                  </a:lnTo>
                  <a:lnTo>
                    <a:pt x="47671" y="28194"/>
                  </a:lnTo>
                  <a:lnTo>
                    <a:pt x="46426" y="29210"/>
                  </a:lnTo>
                  <a:lnTo>
                    <a:pt x="47442" y="29591"/>
                  </a:lnTo>
                  <a:lnTo>
                    <a:pt x="48610" y="28448"/>
                  </a:lnTo>
                  <a:lnTo>
                    <a:pt x="48772" y="28448"/>
                  </a:lnTo>
                  <a:lnTo>
                    <a:pt x="49004" y="26654"/>
                  </a:lnTo>
                  <a:lnTo>
                    <a:pt x="48890" y="25607"/>
                  </a:lnTo>
                  <a:lnTo>
                    <a:pt x="48578" y="24638"/>
                  </a:lnTo>
                  <a:close/>
                </a:path>
                <a:path w="76200" h="83185">
                  <a:moveTo>
                    <a:pt x="35796" y="29337"/>
                  </a:moveTo>
                  <a:lnTo>
                    <a:pt x="36139" y="29464"/>
                  </a:lnTo>
                  <a:lnTo>
                    <a:pt x="35796" y="29337"/>
                  </a:lnTo>
                  <a:close/>
                </a:path>
                <a:path w="76200" h="83185">
                  <a:moveTo>
                    <a:pt x="45855" y="29337"/>
                  </a:moveTo>
                  <a:lnTo>
                    <a:pt x="46070" y="29464"/>
                  </a:lnTo>
                  <a:lnTo>
                    <a:pt x="45855" y="29337"/>
                  </a:lnTo>
                  <a:close/>
                </a:path>
                <a:path w="76200" h="83185">
                  <a:moveTo>
                    <a:pt x="43893" y="29003"/>
                  </a:moveTo>
                  <a:lnTo>
                    <a:pt x="43810" y="29337"/>
                  </a:lnTo>
                  <a:lnTo>
                    <a:pt x="43980" y="29210"/>
                  </a:lnTo>
                  <a:lnTo>
                    <a:pt x="43893" y="29003"/>
                  </a:lnTo>
                  <a:close/>
                </a:path>
                <a:path w="76200" h="83185">
                  <a:moveTo>
                    <a:pt x="44139" y="29091"/>
                  </a:moveTo>
                  <a:lnTo>
                    <a:pt x="44280" y="29210"/>
                  </a:lnTo>
                  <a:lnTo>
                    <a:pt x="44139" y="29091"/>
                  </a:lnTo>
                  <a:close/>
                </a:path>
                <a:path w="76200" h="83185">
                  <a:moveTo>
                    <a:pt x="44762" y="28956"/>
                  </a:moveTo>
                  <a:lnTo>
                    <a:pt x="44457" y="29116"/>
                  </a:lnTo>
                  <a:lnTo>
                    <a:pt x="44762" y="28956"/>
                  </a:lnTo>
                  <a:close/>
                </a:path>
                <a:path w="76200" h="83185">
                  <a:moveTo>
                    <a:pt x="48852" y="28702"/>
                  </a:moveTo>
                  <a:lnTo>
                    <a:pt x="48674" y="29210"/>
                  </a:lnTo>
                  <a:lnTo>
                    <a:pt x="56779" y="29210"/>
                  </a:lnTo>
                  <a:lnTo>
                    <a:pt x="56836" y="28956"/>
                  </a:lnTo>
                  <a:lnTo>
                    <a:pt x="49144" y="28956"/>
                  </a:lnTo>
                  <a:lnTo>
                    <a:pt x="48852" y="28702"/>
                  </a:lnTo>
                  <a:close/>
                </a:path>
                <a:path w="76200" h="83185">
                  <a:moveTo>
                    <a:pt x="45093" y="27940"/>
                  </a:moveTo>
                  <a:lnTo>
                    <a:pt x="44813" y="28194"/>
                  </a:lnTo>
                  <a:lnTo>
                    <a:pt x="44369" y="28448"/>
                  </a:lnTo>
                  <a:lnTo>
                    <a:pt x="44000" y="28575"/>
                  </a:lnTo>
                  <a:lnTo>
                    <a:pt x="43966" y="29003"/>
                  </a:lnTo>
                  <a:lnTo>
                    <a:pt x="44139" y="29091"/>
                  </a:lnTo>
                  <a:lnTo>
                    <a:pt x="44964" y="28477"/>
                  </a:lnTo>
                  <a:lnTo>
                    <a:pt x="45093" y="27940"/>
                  </a:lnTo>
                  <a:close/>
                </a:path>
                <a:path w="76200" h="83185">
                  <a:moveTo>
                    <a:pt x="46453" y="24638"/>
                  </a:moveTo>
                  <a:lnTo>
                    <a:pt x="45816" y="24638"/>
                  </a:lnTo>
                  <a:lnTo>
                    <a:pt x="45664" y="24765"/>
                  </a:lnTo>
                  <a:lnTo>
                    <a:pt x="45340" y="28702"/>
                  </a:lnTo>
                  <a:lnTo>
                    <a:pt x="46109" y="29083"/>
                  </a:lnTo>
                  <a:lnTo>
                    <a:pt x="47145" y="27686"/>
                  </a:lnTo>
                  <a:lnTo>
                    <a:pt x="47263" y="27432"/>
                  </a:lnTo>
                  <a:lnTo>
                    <a:pt x="47388" y="26761"/>
                  </a:lnTo>
                  <a:lnTo>
                    <a:pt x="47484" y="26416"/>
                  </a:lnTo>
                  <a:lnTo>
                    <a:pt x="48035" y="25146"/>
                  </a:lnTo>
                  <a:lnTo>
                    <a:pt x="46832" y="25146"/>
                  </a:lnTo>
                  <a:lnTo>
                    <a:pt x="46453" y="24638"/>
                  </a:lnTo>
                  <a:close/>
                </a:path>
                <a:path w="76200" h="83185">
                  <a:moveTo>
                    <a:pt x="43587" y="28807"/>
                  </a:moveTo>
                  <a:lnTo>
                    <a:pt x="43893" y="29003"/>
                  </a:lnTo>
                  <a:lnTo>
                    <a:pt x="43587" y="28807"/>
                  </a:lnTo>
                  <a:close/>
                </a:path>
                <a:path w="76200" h="83185">
                  <a:moveTo>
                    <a:pt x="42222" y="28829"/>
                  </a:moveTo>
                  <a:close/>
                </a:path>
                <a:path w="76200" h="83185">
                  <a:moveTo>
                    <a:pt x="49093" y="26289"/>
                  </a:moveTo>
                  <a:lnTo>
                    <a:pt x="49144" y="28956"/>
                  </a:lnTo>
                  <a:lnTo>
                    <a:pt x="56836" y="28956"/>
                  </a:lnTo>
                  <a:lnTo>
                    <a:pt x="56944" y="28477"/>
                  </a:lnTo>
                  <a:lnTo>
                    <a:pt x="56802" y="28448"/>
                  </a:lnTo>
                  <a:lnTo>
                    <a:pt x="56772" y="28321"/>
                  </a:lnTo>
                  <a:lnTo>
                    <a:pt x="56383" y="28321"/>
                  </a:lnTo>
                  <a:lnTo>
                    <a:pt x="56221" y="27559"/>
                  </a:lnTo>
                  <a:lnTo>
                    <a:pt x="49677" y="27559"/>
                  </a:lnTo>
                  <a:lnTo>
                    <a:pt x="49186" y="26543"/>
                  </a:lnTo>
                  <a:lnTo>
                    <a:pt x="49093" y="26289"/>
                  </a:lnTo>
                  <a:close/>
                </a:path>
                <a:path w="76200" h="83185">
                  <a:moveTo>
                    <a:pt x="48772" y="28448"/>
                  </a:moveTo>
                  <a:lnTo>
                    <a:pt x="48610" y="28448"/>
                  </a:lnTo>
                  <a:lnTo>
                    <a:pt x="48647" y="28881"/>
                  </a:lnTo>
                  <a:lnTo>
                    <a:pt x="48772" y="28448"/>
                  </a:lnTo>
                  <a:close/>
                </a:path>
                <a:path w="76200" h="83185">
                  <a:moveTo>
                    <a:pt x="43530" y="28067"/>
                  </a:moveTo>
                  <a:lnTo>
                    <a:pt x="42908" y="28448"/>
                  </a:lnTo>
                  <a:lnTo>
                    <a:pt x="43587" y="28807"/>
                  </a:lnTo>
                  <a:lnTo>
                    <a:pt x="43797" y="28575"/>
                  </a:lnTo>
                  <a:lnTo>
                    <a:pt x="43416" y="28575"/>
                  </a:lnTo>
                  <a:lnTo>
                    <a:pt x="43137" y="28448"/>
                  </a:lnTo>
                  <a:lnTo>
                    <a:pt x="43530" y="28067"/>
                  </a:lnTo>
                  <a:close/>
                </a:path>
                <a:path w="76200" h="83185">
                  <a:moveTo>
                    <a:pt x="45194" y="28067"/>
                  </a:moveTo>
                  <a:lnTo>
                    <a:pt x="45093" y="28575"/>
                  </a:lnTo>
                  <a:lnTo>
                    <a:pt x="45194" y="28067"/>
                  </a:lnTo>
                  <a:close/>
                </a:path>
                <a:path w="76200" h="83185">
                  <a:moveTo>
                    <a:pt x="42768" y="27305"/>
                  </a:moveTo>
                  <a:lnTo>
                    <a:pt x="42597" y="27432"/>
                  </a:lnTo>
                  <a:lnTo>
                    <a:pt x="42548" y="28067"/>
                  </a:lnTo>
                  <a:lnTo>
                    <a:pt x="42641" y="28321"/>
                  </a:lnTo>
                  <a:lnTo>
                    <a:pt x="42888" y="28448"/>
                  </a:lnTo>
                  <a:lnTo>
                    <a:pt x="42895" y="27686"/>
                  </a:lnTo>
                  <a:lnTo>
                    <a:pt x="42775" y="27432"/>
                  </a:lnTo>
                  <a:lnTo>
                    <a:pt x="42768" y="27305"/>
                  </a:lnTo>
                  <a:close/>
                </a:path>
                <a:path w="76200" h="83185">
                  <a:moveTo>
                    <a:pt x="45105" y="27051"/>
                  </a:moveTo>
                  <a:lnTo>
                    <a:pt x="44661" y="27432"/>
                  </a:lnTo>
                  <a:lnTo>
                    <a:pt x="43848" y="27813"/>
                  </a:lnTo>
                  <a:lnTo>
                    <a:pt x="43708" y="27940"/>
                  </a:lnTo>
                  <a:lnTo>
                    <a:pt x="43594" y="28448"/>
                  </a:lnTo>
                  <a:lnTo>
                    <a:pt x="44889" y="28067"/>
                  </a:lnTo>
                  <a:lnTo>
                    <a:pt x="45093" y="27559"/>
                  </a:lnTo>
                  <a:lnTo>
                    <a:pt x="45105" y="27051"/>
                  </a:lnTo>
                  <a:close/>
                </a:path>
                <a:path w="76200" h="83185">
                  <a:moveTo>
                    <a:pt x="45118" y="26416"/>
                  </a:moveTo>
                  <a:lnTo>
                    <a:pt x="44115" y="26670"/>
                  </a:lnTo>
                  <a:lnTo>
                    <a:pt x="43734" y="27051"/>
                  </a:lnTo>
                  <a:lnTo>
                    <a:pt x="43433" y="27273"/>
                  </a:lnTo>
                  <a:lnTo>
                    <a:pt x="43191" y="27686"/>
                  </a:lnTo>
                  <a:lnTo>
                    <a:pt x="43086" y="27940"/>
                  </a:lnTo>
                  <a:lnTo>
                    <a:pt x="42972" y="28321"/>
                  </a:lnTo>
                  <a:lnTo>
                    <a:pt x="43670" y="27559"/>
                  </a:lnTo>
                  <a:lnTo>
                    <a:pt x="44737" y="27051"/>
                  </a:lnTo>
                  <a:lnTo>
                    <a:pt x="45094" y="26654"/>
                  </a:lnTo>
                  <a:lnTo>
                    <a:pt x="45118" y="26416"/>
                  </a:lnTo>
                  <a:close/>
                </a:path>
                <a:path w="76200" h="83185">
                  <a:moveTo>
                    <a:pt x="42362" y="27178"/>
                  </a:moveTo>
                  <a:lnTo>
                    <a:pt x="41905" y="27178"/>
                  </a:lnTo>
                  <a:lnTo>
                    <a:pt x="41905" y="28194"/>
                  </a:lnTo>
                  <a:lnTo>
                    <a:pt x="42133" y="28194"/>
                  </a:lnTo>
                  <a:lnTo>
                    <a:pt x="42252" y="27432"/>
                  </a:lnTo>
                  <a:lnTo>
                    <a:pt x="42362" y="27178"/>
                  </a:lnTo>
                  <a:close/>
                </a:path>
                <a:path w="76200" h="83185">
                  <a:moveTo>
                    <a:pt x="63850" y="22733"/>
                  </a:moveTo>
                  <a:lnTo>
                    <a:pt x="63152" y="23368"/>
                  </a:lnTo>
                  <a:lnTo>
                    <a:pt x="62479" y="24130"/>
                  </a:lnTo>
                  <a:lnTo>
                    <a:pt x="61971" y="24892"/>
                  </a:lnTo>
                  <a:lnTo>
                    <a:pt x="64143" y="24892"/>
                  </a:lnTo>
                  <a:lnTo>
                    <a:pt x="61971" y="28194"/>
                  </a:lnTo>
                  <a:lnTo>
                    <a:pt x="63155" y="28194"/>
                  </a:lnTo>
                  <a:lnTo>
                    <a:pt x="64202" y="26761"/>
                  </a:lnTo>
                  <a:lnTo>
                    <a:pt x="64045" y="25994"/>
                  </a:lnTo>
                  <a:lnTo>
                    <a:pt x="64129" y="25778"/>
                  </a:lnTo>
                  <a:lnTo>
                    <a:pt x="64473" y="25273"/>
                  </a:lnTo>
                  <a:lnTo>
                    <a:pt x="64879" y="25019"/>
                  </a:lnTo>
                  <a:lnTo>
                    <a:pt x="65317" y="25019"/>
                  </a:lnTo>
                  <a:lnTo>
                    <a:pt x="65482" y="24765"/>
                  </a:lnTo>
                  <a:lnTo>
                    <a:pt x="64016" y="24765"/>
                  </a:lnTo>
                  <a:lnTo>
                    <a:pt x="63795" y="24257"/>
                  </a:lnTo>
                  <a:lnTo>
                    <a:pt x="63850" y="22733"/>
                  </a:lnTo>
                  <a:close/>
                </a:path>
                <a:path w="76200" h="83185">
                  <a:moveTo>
                    <a:pt x="39929" y="26797"/>
                  </a:moveTo>
                  <a:lnTo>
                    <a:pt x="37409" y="26797"/>
                  </a:lnTo>
                  <a:lnTo>
                    <a:pt x="39276" y="27686"/>
                  </a:lnTo>
                  <a:lnTo>
                    <a:pt x="41321" y="28067"/>
                  </a:lnTo>
                  <a:lnTo>
                    <a:pt x="41270" y="27813"/>
                  </a:lnTo>
                  <a:lnTo>
                    <a:pt x="40571" y="27813"/>
                  </a:lnTo>
                  <a:lnTo>
                    <a:pt x="39929" y="26797"/>
                  </a:lnTo>
                  <a:close/>
                </a:path>
                <a:path w="76200" h="83185">
                  <a:moveTo>
                    <a:pt x="41238" y="27017"/>
                  </a:moveTo>
                  <a:lnTo>
                    <a:pt x="40571" y="27813"/>
                  </a:lnTo>
                  <a:lnTo>
                    <a:pt x="41270" y="27813"/>
                  </a:lnTo>
                  <a:lnTo>
                    <a:pt x="41367" y="27178"/>
                  </a:lnTo>
                  <a:lnTo>
                    <a:pt x="41238" y="27017"/>
                  </a:lnTo>
                  <a:close/>
                </a:path>
                <a:path w="76200" h="83185">
                  <a:moveTo>
                    <a:pt x="62060" y="27559"/>
                  </a:moveTo>
                  <a:lnTo>
                    <a:pt x="60269" y="27813"/>
                  </a:lnTo>
                  <a:lnTo>
                    <a:pt x="62004" y="27813"/>
                  </a:lnTo>
                  <a:lnTo>
                    <a:pt x="62060" y="27559"/>
                  </a:lnTo>
                  <a:close/>
                </a:path>
                <a:path w="76200" h="83185">
                  <a:moveTo>
                    <a:pt x="43175" y="27432"/>
                  </a:moveTo>
                  <a:lnTo>
                    <a:pt x="42895" y="27686"/>
                  </a:lnTo>
                  <a:lnTo>
                    <a:pt x="43175" y="27432"/>
                  </a:lnTo>
                  <a:close/>
                </a:path>
                <a:path w="76200" h="83185">
                  <a:moveTo>
                    <a:pt x="56660" y="20583"/>
                  </a:moveTo>
                  <a:lnTo>
                    <a:pt x="56453" y="20654"/>
                  </a:lnTo>
                  <a:lnTo>
                    <a:pt x="55888" y="21209"/>
                  </a:lnTo>
                  <a:lnTo>
                    <a:pt x="54948" y="21844"/>
                  </a:lnTo>
                  <a:lnTo>
                    <a:pt x="52674" y="22098"/>
                  </a:lnTo>
                  <a:lnTo>
                    <a:pt x="52027" y="23749"/>
                  </a:lnTo>
                  <a:lnTo>
                    <a:pt x="49698" y="25146"/>
                  </a:lnTo>
                  <a:lnTo>
                    <a:pt x="49584" y="25607"/>
                  </a:lnTo>
                  <a:lnTo>
                    <a:pt x="49697" y="25994"/>
                  </a:lnTo>
                  <a:lnTo>
                    <a:pt x="49817" y="27178"/>
                  </a:lnTo>
                  <a:lnTo>
                    <a:pt x="49703" y="27559"/>
                  </a:lnTo>
                  <a:lnTo>
                    <a:pt x="56221" y="27559"/>
                  </a:lnTo>
                  <a:lnTo>
                    <a:pt x="56343" y="25607"/>
                  </a:lnTo>
                  <a:lnTo>
                    <a:pt x="56865" y="22352"/>
                  </a:lnTo>
                  <a:lnTo>
                    <a:pt x="58150" y="20828"/>
                  </a:lnTo>
                  <a:lnTo>
                    <a:pt x="56660" y="20583"/>
                  </a:lnTo>
                  <a:close/>
                </a:path>
                <a:path w="76200" h="83185">
                  <a:moveTo>
                    <a:pt x="61127" y="26797"/>
                  </a:moveTo>
                  <a:lnTo>
                    <a:pt x="61260" y="27432"/>
                  </a:lnTo>
                  <a:lnTo>
                    <a:pt x="61829" y="27273"/>
                  </a:lnTo>
                  <a:lnTo>
                    <a:pt x="61408" y="27017"/>
                  </a:lnTo>
                  <a:lnTo>
                    <a:pt x="61127" y="26797"/>
                  </a:lnTo>
                  <a:close/>
                </a:path>
                <a:path w="76200" h="83185">
                  <a:moveTo>
                    <a:pt x="62174" y="27178"/>
                  </a:moveTo>
                  <a:lnTo>
                    <a:pt x="61829" y="27273"/>
                  </a:lnTo>
                  <a:lnTo>
                    <a:pt x="62098" y="27432"/>
                  </a:lnTo>
                  <a:lnTo>
                    <a:pt x="62174" y="27178"/>
                  </a:lnTo>
                  <a:close/>
                </a:path>
                <a:path w="76200" h="83185">
                  <a:moveTo>
                    <a:pt x="35377" y="25654"/>
                  </a:moveTo>
                  <a:lnTo>
                    <a:pt x="33612" y="26416"/>
                  </a:lnTo>
                  <a:lnTo>
                    <a:pt x="33612" y="26797"/>
                  </a:lnTo>
                  <a:lnTo>
                    <a:pt x="33485" y="27305"/>
                  </a:lnTo>
                  <a:lnTo>
                    <a:pt x="37409" y="26797"/>
                  </a:lnTo>
                  <a:lnTo>
                    <a:pt x="39929" y="26797"/>
                  </a:lnTo>
                  <a:lnTo>
                    <a:pt x="39365" y="26654"/>
                  </a:lnTo>
                  <a:lnTo>
                    <a:pt x="35377" y="25654"/>
                  </a:lnTo>
                  <a:close/>
                </a:path>
                <a:path w="76200" h="83185">
                  <a:moveTo>
                    <a:pt x="45042" y="25654"/>
                  </a:moveTo>
                  <a:lnTo>
                    <a:pt x="43899" y="26289"/>
                  </a:lnTo>
                  <a:lnTo>
                    <a:pt x="43177" y="26797"/>
                  </a:lnTo>
                  <a:lnTo>
                    <a:pt x="43063" y="27017"/>
                  </a:lnTo>
                  <a:lnTo>
                    <a:pt x="43175" y="27178"/>
                  </a:lnTo>
                  <a:lnTo>
                    <a:pt x="43975" y="26543"/>
                  </a:lnTo>
                  <a:lnTo>
                    <a:pt x="44877" y="26289"/>
                  </a:lnTo>
                  <a:lnTo>
                    <a:pt x="45131" y="26289"/>
                  </a:lnTo>
                  <a:lnTo>
                    <a:pt x="45042" y="25654"/>
                  </a:lnTo>
                  <a:close/>
                </a:path>
                <a:path w="76200" h="83185">
                  <a:moveTo>
                    <a:pt x="62288" y="26162"/>
                  </a:moveTo>
                  <a:lnTo>
                    <a:pt x="62022" y="26162"/>
                  </a:lnTo>
                  <a:lnTo>
                    <a:pt x="61777" y="26278"/>
                  </a:lnTo>
                  <a:lnTo>
                    <a:pt x="61756" y="26797"/>
                  </a:lnTo>
                  <a:lnTo>
                    <a:pt x="62212" y="27051"/>
                  </a:lnTo>
                  <a:lnTo>
                    <a:pt x="62288" y="26162"/>
                  </a:lnTo>
                  <a:close/>
                </a:path>
                <a:path w="76200" h="83185">
                  <a:moveTo>
                    <a:pt x="66289" y="24003"/>
                  </a:moveTo>
                  <a:lnTo>
                    <a:pt x="65591" y="25400"/>
                  </a:lnTo>
                  <a:lnTo>
                    <a:pt x="65726" y="25522"/>
                  </a:lnTo>
                  <a:lnTo>
                    <a:pt x="65842" y="26162"/>
                  </a:lnTo>
                  <a:lnTo>
                    <a:pt x="65450" y="26797"/>
                  </a:lnTo>
                  <a:lnTo>
                    <a:pt x="65032" y="27051"/>
                  </a:lnTo>
                  <a:lnTo>
                    <a:pt x="66659" y="27051"/>
                  </a:lnTo>
                  <a:lnTo>
                    <a:pt x="66136" y="26924"/>
                  </a:lnTo>
                  <a:lnTo>
                    <a:pt x="66717" y="25994"/>
                  </a:lnTo>
                  <a:lnTo>
                    <a:pt x="66648" y="24765"/>
                  </a:lnTo>
                  <a:lnTo>
                    <a:pt x="66289" y="24003"/>
                  </a:lnTo>
                  <a:close/>
                </a:path>
                <a:path w="76200" h="83185">
                  <a:moveTo>
                    <a:pt x="39601" y="26278"/>
                  </a:moveTo>
                  <a:lnTo>
                    <a:pt x="39907" y="26761"/>
                  </a:lnTo>
                  <a:lnTo>
                    <a:pt x="41238" y="27017"/>
                  </a:lnTo>
                  <a:lnTo>
                    <a:pt x="41543" y="26654"/>
                  </a:lnTo>
                  <a:lnTo>
                    <a:pt x="39601" y="26278"/>
                  </a:lnTo>
                  <a:close/>
                </a:path>
                <a:path w="76200" h="83185">
                  <a:moveTo>
                    <a:pt x="42857" y="26543"/>
                  </a:moveTo>
                  <a:lnTo>
                    <a:pt x="42553" y="26543"/>
                  </a:lnTo>
                  <a:lnTo>
                    <a:pt x="42161" y="26797"/>
                  </a:lnTo>
                  <a:lnTo>
                    <a:pt x="42565" y="26924"/>
                  </a:lnTo>
                  <a:lnTo>
                    <a:pt x="42857" y="26543"/>
                  </a:lnTo>
                  <a:close/>
                </a:path>
                <a:path w="76200" h="83185">
                  <a:moveTo>
                    <a:pt x="61021" y="26288"/>
                  </a:moveTo>
                  <a:lnTo>
                    <a:pt x="60802" y="26543"/>
                  </a:lnTo>
                  <a:lnTo>
                    <a:pt x="61127" y="26797"/>
                  </a:lnTo>
                  <a:lnTo>
                    <a:pt x="61021" y="26288"/>
                  </a:lnTo>
                  <a:close/>
                </a:path>
                <a:path w="76200" h="83185">
                  <a:moveTo>
                    <a:pt x="44077" y="25019"/>
                  </a:moveTo>
                  <a:lnTo>
                    <a:pt x="41956" y="26162"/>
                  </a:lnTo>
                  <a:lnTo>
                    <a:pt x="41743" y="26416"/>
                  </a:lnTo>
                  <a:lnTo>
                    <a:pt x="41625" y="26670"/>
                  </a:lnTo>
                  <a:lnTo>
                    <a:pt x="41966" y="26278"/>
                  </a:lnTo>
                  <a:lnTo>
                    <a:pt x="42502" y="26035"/>
                  </a:lnTo>
                  <a:lnTo>
                    <a:pt x="43264" y="26035"/>
                  </a:lnTo>
                  <a:lnTo>
                    <a:pt x="43340" y="25654"/>
                  </a:lnTo>
                  <a:lnTo>
                    <a:pt x="44051" y="25273"/>
                  </a:lnTo>
                  <a:lnTo>
                    <a:pt x="44427" y="25213"/>
                  </a:lnTo>
                  <a:lnTo>
                    <a:pt x="44077" y="25019"/>
                  </a:lnTo>
                  <a:close/>
                </a:path>
                <a:path w="76200" h="83185">
                  <a:moveTo>
                    <a:pt x="52342" y="21844"/>
                  </a:moveTo>
                  <a:lnTo>
                    <a:pt x="51189" y="21844"/>
                  </a:lnTo>
                  <a:lnTo>
                    <a:pt x="48894" y="23876"/>
                  </a:lnTo>
                  <a:lnTo>
                    <a:pt x="48856" y="24384"/>
                  </a:lnTo>
                  <a:lnTo>
                    <a:pt x="49538" y="26670"/>
                  </a:lnTo>
                  <a:lnTo>
                    <a:pt x="49614" y="24892"/>
                  </a:lnTo>
                  <a:lnTo>
                    <a:pt x="51341" y="23622"/>
                  </a:lnTo>
                  <a:lnTo>
                    <a:pt x="51849" y="22860"/>
                  </a:lnTo>
                  <a:lnTo>
                    <a:pt x="52205" y="22098"/>
                  </a:lnTo>
                  <a:lnTo>
                    <a:pt x="52342" y="21844"/>
                  </a:lnTo>
                  <a:close/>
                </a:path>
                <a:path w="76200" h="83185">
                  <a:moveTo>
                    <a:pt x="65019" y="25400"/>
                  </a:moveTo>
                  <a:lnTo>
                    <a:pt x="64724" y="25522"/>
                  </a:lnTo>
                  <a:lnTo>
                    <a:pt x="64570" y="25778"/>
                  </a:lnTo>
                  <a:lnTo>
                    <a:pt x="64473" y="26416"/>
                  </a:lnTo>
                  <a:lnTo>
                    <a:pt x="64917" y="26670"/>
                  </a:lnTo>
                  <a:lnTo>
                    <a:pt x="65222" y="26543"/>
                  </a:lnTo>
                  <a:lnTo>
                    <a:pt x="65451" y="26162"/>
                  </a:lnTo>
                  <a:lnTo>
                    <a:pt x="65459" y="25778"/>
                  </a:lnTo>
                  <a:lnTo>
                    <a:pt x="65247" y="25654"/>
                  </a:lnTo>
                  <a:lnTo>
                    <a:pt x="65019" y="25400"/>
                  </a:lnTo>
                  <a:close/>
                </a:path>
                <a:path w="76200" h="83185">
                  <a:moveTo>
                    <a:pt x="61273" y="25994"/>
                  </a:moveTo>
                  <a:lnTo>
                    <a:pt x="60968" y="26035"/>
                  </a:lnTo>
                  <a:lnTo>
                    <a:pt x="61021" y="26288"/>
                  </a:lnTo>
                  <a:lnTo>
                    <a:pt x="61273" y="25994"/>
                  </a:lnTo>
                  <a:close/>
                </a:path>
                <a:path w="76200" h="83185">
                  <a:moveTo>
                    <a:pt x="39045" y="25400"/>
                  </a:moveTo>
                  <a:lnTo>
                    <a:pt x="35060" y="25400"/>
                  </a:lnTo>
                  <a:lnTo>
                    <a:pt x="39601" y="26278"/>
                  </a:lnTo>
                  <a:lnTo>
                    <a:pt x="39045" y="25400"/>
                  </a:lnTo>
                  <a:close/>
                </a:path>
                <a:path w="76200" h="83185">
                  <a:moveTo>
                    <a:pt x="44851" y="25146"/>
                  </a:moveTo>
                  <a:lnTo>
                    <a:pt x="44432" y="25212"/>
                  </a:lnTo>
                  <a:lnTo>
                    <a:pt x="43784" y="25654"/>
                  </a:lnTo>
                  <a:lnTo>
                    <a:pt x="43594" y="26162"/>
                  </a:lnTo>
                  <a:lnTo>
                    <a:pt x="44496" y="25654"/>
                  </a:lnTo>
                  <a:lnTo>
                    <a:pt x="44851" y="25654"/>
                  </a:lnTo>
                  <a:lnTo>
                    <a:pt x="44851" y="25146"/>
                  </a:lnTo>
                  <a:close/>
                </a:path>
                <a:path w="76200" h="83185">
                  <a:moveTo>
                    <a:pt x="67749" y="19177"/>
                  </a:moveTo>
                  <a:lnTo>
                    <a:pt x="67779" y="20193"/>
                  </a:lnTo>
                  <a:lnTo>
                    <a:pt x="67457" y="21082"/>
                  </a:lnTo>
                  <a:lnTo>
                    <a:pt x="67343" y="21463"/>
                  </a:lnTo>
                  <a:lnTo>
                    <a:pt x="67042" y="21623"/>
                  </a:lnTo>
                  <a:lnTo>
                    <a:pt x="66873" y="21844"/>
                  </a:lnTo>
                  <a:lnTo>
                    <a:pt x="66517" y="22606"/>
                  </a:lnTo>
                  <a:lnTo>
                    <a:pt x="66397" y="23368"/>
                  </a:lnTo>
                  <a:lnTo>
                    <a:pt x="67095" y="24637"/>
                  </a:lnTo>
                  <a:lnTo>
                    <a:pt x="67216" y="26162"/>
                  </a:lnTo>
                  <a:lnTo>
                    <a:pt x="67686" y="25654"/>
                  </a:lnTo>
                  <a:lnTo>
                    <a:pt x="67927" y="25146"/>
                  </a:lnTo>
                  <a:lnTo>
                    <a:pt x="67845" y="24003"/>
                  </a:lnTo>
                  <a:lnTo>
                    <a:pt x="67648" y="23749"/>
                  </a:lnTo>
                  <a:lnTo>
                    <a:pt x="67000" y="23495"/>
                  </a:lnTo>
                  <a:lnTo>
                    <a:pt x="68278" y="19685"/>
                  </a:lnTo>
                  <a:lnTo>
                    <a:pt x="68105" y="19685"/>
                  </a:lnTo>
                  <a:lnTo>
                    <a:pt x="67749" y="19177"/>
                  </a:lnTo>
                  <a:close/>
                </a:path>
                <a:path w="76200" h="83185">
                  <a:moveTo>
                    <a:pt x="33104" y="23876"/>
                  </a:moveTo>
                  <a:lnTo>
                    <a:pt x="33460" y="25212"/>
                  </a:lnTo>
                  <a:lnTo>
                    <a:pt x="33586" y="26035"/>
                  </a:lnTo>
                  <a:lnTo>
                    <a:pt x="35060" y="25400"/>
                  </a:lnTo>
                  <a:lnTo>
                    <a:pt x="39045" y="25400"/>
                  </a:lnTo>
                  <a:lnTo>
                    <a:pt x="33726" y="25273"/>
                  </a:lnTo>
                  <a:lnTo>
                    <a:pt x="33209" y="24003"/>
                  </a:lnTo>
                  <a:close/>
                </a:path>
                <a:path w="76200" h="83185">
                  <a:moveTo>
                    <a:pt x="61643" y="25607"/>
                  </a:moveTo>
                  <a:lnTo>
                    <a:pt x="61273" y="25994"/>
                  </a:lnTo>
                  <a:lnTo>
                    <a:pt x="61920" y="25908"/>
                  </a:lnTo>
                  <a:lnTo>
                    <a:pt x="61780" y="25908"/>
                  </a:lnTo>
                  <a:lnTo>
                    <a:pt x="61643" y="25607"/>
                  </a:lnTo>
                  <a:close/>
                </a:path>
                <a:path w="76200" h="83185">
                  <a:moveTo>
                    <a:pt x="62082" y="25778"/>
                  </a:moveTo>
                  <a:lnTo>
                    <a:pt x="61780" y="25908"/>
                  </a:lnTo>
                  <a:lnTo>
                    <a:pt x="62174" y="25908"/>
                  </a:lnTo>
                  <a:lnTo>
                    <a:pt x="62082" y="25778"/>
                  </a:lnTo>
                  <a:close/>
                </a:path>
                <a:path w="76200" h="83185">
                  <a:moveTo>
                    <a:pt x="62666" y="25527"/>
                  </a:moveTo>
                  <a:lnTo>
                    <a:pt x="61780" y="25527"/>
                  </a:lnTo>
                  <a:lnTo>
                    <a:pt x="62082" y="25778"/>
                  </a:lnTo>
                  <a:lnTo>
                    <a:pt x="62666" y="25527"/>
                  </a:lnTo>
                  <a:close/>
                </a:path>
                <a:path w="76200" h="83185">
                  <a:moveTo>
                    <a:pt x="45545" y="24773"/>
                  </a:moveTo>
                  <a:lnTo>
                    <a:pt x="44997" y="25019"/>
                  </a:lnTo>
                  <a:lnTo>
                    <a:pt x="45004" y="25273"/>
                  </a:lnTo>
                  <a:lnTo>
                    <a:pt x="45118" y="25654"/>
                  </a:lnTo>
                  <a:lnTo>
                    <a:pt x="45258" y="25654"/>
                  </a:lnTo>
                  <a:lnTo>
                    <a:pt x="45385" y="25273"/>
                  </a:lnTo>
                  <a:lnTo>
                    <a:pt x="45495" y="25019"/>
                  </a:lnTo>
                  <a:lnTo>
                    <a:pt x="45545" y="24773"/>
                  </a:lnTo>
                  <a:close/>
                </a:path>
                <a:path w="76200" h="83185">
                  <a:moveTo>
                    <a:pt x="61898" y="24384"/>
                  </a:moveTo>
                  <a:lnTo>
                    <a:pt x="61082" y="24384"/>
                  </a:lnTo>
                  <a:lnTo>
                    <a:pt x="61643" y="25607"/>
                  </a:lnTo>
                  <a:lnTo>
                    <a:pt x="61780" y="25527"/>
                  </a:lnTo>
                  <a:lnTo>
                    <a:pt x="62675" y="25522"/>
                  </a:lnTo>
                  <a:lnTo>
                    <a:pt x="64143" y="24892"/>
                  </a:lnTo>
                  <a:lnTo>
                    <a:pt x="61971" y="24892"/>
                  </a:lnTo>
                  <a:lnTo>
                    <a:pt x="61898" y="24384"/>
                  </a:lnTo>
                  <a:close/>
                </a:path>
                <a:path w="76200" h="83185">
                  <a:moveTo>
                    <a:pt x="34148" y="24637"/>
                  </a:moveTo>
                  <a:lnTo>
                    <a:pt x="33726" y="25273"/>
                  </a:lnTo>
                  <a:lnTo>
                    <a:pt x="38965" y="25273"/>
                  </a:lnTo>
                  <a:lnTo>
                    <a:pt x="38644" y="24765"/>
                  </a:lnTo>
                  <a:lnTo>
                    <a:pt x="34323" y="24765"/>
                  </a:lnTo>
                  <a:lnTo>
                    <a:pt x="34148" y="24637"/>
                  </a:lnTo>
                  <a:close/>
                </a:path>
                <a:path w="76200" h="83185">
                  <a:moveTo>
                    <a:pt x="44902" y="24892"/>
                  </a:moveTo>
                  <a:lnTo>
                    <a:pt x="44530" y="25146"/>
                  </a:lnTo>
                  <a:lnTo>
                    <a:pt x="44686" y="25146"/>
                  </a:lnTo>
                  <a:lnTo>
                    <a:pt x="44891" y="25062"/>
                  </a:lnTo>
                  <a:lnTo>
                    <a:pt x="44902" y="24892"/>
                  </a:lnTo>
                  <a:close/>
                </a:path>
                <a:path w="76200" h="83185">
                  <a:moveTo>
                    <a:pt x="53005" y="19812"/>
                  </a:moveTo>
                  <a:lnTo>
                    <a:pt x="51582" y="19812"/>
                  </a:lnTo>
                  <a:lnTo>
                    <a:pt x="50376" y="21336"/>
                  </a:lnTo>
                  <a:lnTo>
                    <a:pt x="49779" y="21971"/>
                  </a:lnTo>
                  <a:lnTo>
                    <a:pt x="48839" y="22225"/>
                  </a:lnTo>
                  <a:lnTo>
                    <a:pt x="46832" y="25146"/>
                  </a:lnTo>
                  <a:lnTo>
                    <a:pt x="48035" y="25146"/>
                  </a:lnTo>
                  <a:lnTo>
                    <a:pt x="48255" y="24638"/>
                  </a:lnTo>
                  <a:lnTo>
                    <a:pt x="48578" y="24638"/>
                  </a:lnTo>
                  <a:lnTo>
                    <a:pt x="48682" y="23876"/>
                  </a:lnTo>
                  <a:lnTo>
                    <a:pt x="49055" y="22860"/>
                  </a:lnTo>
                  <a:lnTo>
                    <a:pt x="51189" y="21844"/>
                  </a:lnTo>
                  <a:lnTo>
                    <a:pt x="52342" y="21844"/>
                  </a:lnTo>
                  <a:lnTo>
                    <a:pt x="52804" y="20757"/>
                  </a:lnTo>
                  <a:lnTo>
                    <a:pt x="53005" y="19812"/>
                  </a:lnTo>
                  <a:close/>
                </a:path>
                <a:path w="76200" h="83185">
                  <a:moveTo>
                    <a:pt x="65317" y="25019"/>
                  </a:moveTo>
                  <a:lnTo>
                    <a:pt x="64879" y="25019"/>
                  </a:lnTo>
                  <a:lnTo>
                    <a:pt x="65235" y="25146"/>
                  </a:lnTo>
                  <a:close/>
                </a:path>
                <a:path w="76200" h="83185">
                  <a:moveTo>
                    <a:pt x="45601" y="23495"/>
                  </a:moveTo>
                  <a:lnTo>
                    <a:pt x="45545" y="24773"/>
                  </a:lnTo>
                  <a:lnTo>
                    <a:pt x="45816" y="24638"/>
                  </a:lnTo>
                  <a:lnTo>
                    <a:pt x="46453" y="24638"/>
                  </a:lnTo>
                  <a:lnTo>
                    <a:pt x="45601" y="23495"/>
                  </a:lnTo>
                  <a:close/>
                </a:path>
                <a:path w="76200" h="83185">
                  <a:moveTo>
                    <a:pt x="37269" y="19431"/>
                  </a:moveTo>
                  <a:lnTo>
                    <a:pt x="36952" y="19812"/>
                  </a:lnTo>
                  <a:lnTo>
                    <a:pt x="36447" y="19812"/>
                  </a:lnTo>
                  <a:lnTo>
                    <a:pt x="36122" y="20252"/>
                  </a:lnTo>
                  <a:lnTo>
                    <a:pt x="36025" y="20447"/>
                  </a:lnTo>
                  <a:lnTo>
                    <a:pt x="35808" y="22860"/>
                  </a:lnTo>
                  <a:lnTo>
                    <a:pt x="35691" y="23114"/>
                  </a:lnTo>
                  <a:lnTo>
                    <a:pt x="34323" y="24765"/>
                  </a:lnTo>
                  <a:lnTo>
                    <a:pt x="38644" y="24765"/>
                  </a:lnTo>
                  <a:lnTo>
                    <a:pt x="37921" y="23622"/>
                  </a:lnTo>
                  <a:lnTo>
                    <a:pt x="37812" y="23368"/>
                  </a:lnTo>
                  <a:lnTo>
                    <a:pt x="37472" y="21844"/>
                  </a:lnTo>
                  <a:lnTo>
                    <a:pt x="37346" y="21082"/>
                  </a:lnTo>
                  <a:lnTo>
                    <a:pt x="37287" y="19812"/>
                  </a:lnTo>
                  <a:lnTo>
                    <a:pt x="36952" y="19812"/>
                  </a:lnTo>
                  <a:lnTo>
                    <a:pt x="36545" y="19685"/>
                  </a:lnTo>
                  <a:lnTo>
                    <a:pt x="37281" y="19685"/>
                  </a:lnTo>
                  <a:lnTo>
                    <a:pt x="37269" y="19431"/>
                  </a:lnTo>
                  <a:close/>
                </a:path>
                <a:path w="76200" h="83185">
                  <a:moveTo>
                    <a:pt x="65692" y="22860"/>
                  </a:moveTo>
                  <a:lnTo>
                    <a:pt x="64244" y="23876"/>
                  </a:lnTo>
                  <a:lnTo>
                    <a:pt x="64016" y="24765"/>
                  </a:lnTo>
                  <a:lnTo>
                    <a:pt x="65482" y="24765"/>
                  </a:lnTo>
                  <a:lnTo>
                    <a:pt x="65565" y="24637"/>
                  </a:lnTo>
                  <a:lnTo>
                    <a:pt x="66136" y="23368"/>
                  </a:lnTo>
                  <a:lnTo>
                    <a:pt x="66018" y="23139"/>
                  </a:lnTo>
                  <a:lnTo>
                    <a:pt x="65692" y="22860"/>
                  </a:lnTo>
                  <a:close/>
                </a:path>
                <a:path w="76200" h="83185">
                  <a:moveTo>
                    <a:pt x="32380" y="20320"/>
                  </a:moveTo>
                  <a:lnTo>
                    <a:pt x="32207" y="21463"/>
                  </a:lnTo>
                  <a:lnTo>
                    <a:pt x="33158" y="23876"/>
                  </a:lnTo>
                  <a:lnTo>
                    <a:pt x="34148" y="24637"/>
                  </a:lnTo>
                  <a:lnTo>
                    <a:pt x="35093" y="23211"/>
                  </a:lnTo>
                  <a:lnTo>
                    <a:pt x="33040" y="22098"/>
                  </a:lnTo>
                  <a:lnTo>
                    <a:pt x="32529" y="21209"/>
                  </a:lnTo>
                  <a:lnTo>
                    <a:pt x="32405" y="20574"/>
                  </a:lnTo>
                  <a:lnTo>
                    <a:pt x="32380" y="20320"/>
                  </a:lnTo>
                  <a:close/>
                </a:path>
                <a:path w="76200" h="83185">
                  <a:moveTo>
                    <a:pt x="68958" y="19431"/>
                  </a:moveTo>
                  <a:lnTo>
                    <a:pt x="67394" y="22987"/>
                  </a:lnTo>
                  <a:lnTo>
                    <a:pt x="68130" y="23368"/>
                  </a:lnTo>
                  <a:lnTo>
                    <a:pt x="68702" y="24384"/>
                  </a:lnTo>
                  <a:lnTo>
                    <a:pt x="68715" y="23495"/>
                  </a:lnTo>
                  <a:lnTo>
                    <a:pt x="67724" y="22987"/>
                  </a:lnTo>
                  <a:lnTo>
                    <a:pt x="68900" y="20757"/>
                  </a:lnTo>
                  <a:lnTo>
                    <a:pt x="68958" y="19431"/>
                  </a:lnTo>
                  <a:close/>
                </a:path>
                <a:path w="76200" h="83185">
                  <a:moveTo>
                    <a:pt x="62568" y="21717"/>
                  </a:moveTo>
                  <a:lnTo>
                    <a:pt x="62365" y="23749"/>
                  </a:lnTo>
                  <a:lnTo>
                    <a:pt x="62860" y="22860"/>
                  </a:lnTo>
                  <a:lnTo>
                    <a:pt x="63241" y="22606"/>
                  </a:lnTo>
                  <a:lnTo>
                    <a:pt x="63927" y="22225"/>
                  </a:lnTo>
                  <a:lnTo>
                    <a:pt x="62961" y="22225"/>
                  </a:lnTo>
                  <a:lnTo>
                    <a:pt x="62568" y="21717"/>
                  </a:lnTo>
                  <a:close/>
                </a:path>
                <a:path w="76200" h="83185">
                  <a:moveTo>
                    <a:pt x="67203" y="18161"/>
                  </a:moveTo>
                  <a:lnTo>
                    <a:pt x="67104" y="18408"/>
                  </a:lnTo>
                  <a:lnTo>
                    <a:pt x="66863" y="19625"/>
                  </a:lnTo>
                  <a:lnTo>
                    <a:pt x="66365" y="20574"/>
                  </a:lnTo>
                  <a:lnTo>
                    <a:pt x="64917" y="22225"/>
                  </a:lnTo>
                  <a:lnTo>
                    <a:pt x="64219" y="22225"/>
                  </a:lnTo>
                  <a:lnTo>
                    <a:pt x="64168" y="23622"/>
                  </a:lnTo>
                  <a:lnTo>
                    <a:pt x="64574" y="23114"/>
                  </a:lnTo>
                  <a:lnTo>
                    <a:pt x="65197" y="22606"/>
                  </a:lnTo>
                  <a:lnTo>
                    <a:pt x="67042" y="21623"/>
                  </a:lnTo>
                  <a:lnTo>
                    <a:pt x="67360" y="21209"/>
                  </a:lnTo>
                  <a:lnTo>
                    <a:pt x="67480" y="20955"/>
                  </a:lnTo>
                  <a:lnTo>
                    <a:pt x="67685" y="20193"/>
                  </a:lnTo>
                  <a:lnTo>
                    <a:pt x="67563" y="19177"/>
                  </a:lnTo>
                  <a:lnTo>
                    <a:pt x="67203" y="18161"/>
                  </a:lnTo>
                  <a:close/>
                </a:path>
                <a:path w="76200" h="83185">
                  <a:moveTo>
                    <a:pt x="37574" y="16510"/>
                  </a:moveTo>
                  <a:lnTo>
                    <a:pt x="36990" y="17653"/>
                  </a:lnTo>
                  <a:lnTo>
                    <a:pt x="36228" y="18415"/>
                  </a:lnTo>
                  <a:lnTo>
                    <a:pt x="35018" y="19192"/>
                  </a:lnTo>
                  <a:lnTo>
                    <a:pt x="34894" y="19812"/>
                  </a:lnTo>
                  <a:lnTo>
                    <a:pt x="35141" y="23139"/>
                  </a:lnTo>
                  <a:lnTo>
                    <a:pt x="35242" y="22987"/>
                  </a:lnTo>
                  <a:lnTo>
                    <a:pt x="35368" y="22606"/>
                  </a:lnTo>
                  <a:lnTo>
                    <a:pt x="35743" y="20314"/>
                  </a:lnTo>
                  <a:lnTo>
                    <a:pt x="35860" y="19939"/>
                  </a:lnTo>
                  <a:lnTo>
                    <a:pt x="36418" y="19558"/>
                  </a:lnTo>
                  <a:lnTo>
                    <a:pt x="36736" y="19558"/>
                  </a:lnTo>
                  <a:lnTo>
                    <a:pt x="37152" y="19050"/>
                  </a:lnTo>
                  <a:lnTo>
                    <a:pt x="37269" y="17780"/>
                  </a:lnTo>
                  <a:lnTo>
                    <a:pt x="37381" y="17018"/>
                  </a:lnTo>
                  <a:lnTo>
                    <a:pt x="37574" y="16510"/>
                  </a:lnTo>
                  <a:close/>
                </a:path>
                <a:path w="76200" h="83185">
                  <a:moveTo>
                    <a:pt x="60028" y="22606"/>
                  </a:moveTo>
                  <a:lnTo>
                    <a:pt x="60028" y="22733"/>
                  </a:lnTo>
                  <a:lnTo>
                    <a:pt x="60028" y="22606"/>
                  </a:lnTo>
                  <a:close/>
                </a:path>
                <a:path w="76200" h="83185">
                  <a:moveTo>
                    <a:pt x="70429" y="20574"/>
                  </a:moveTo>
                  <a:lnTo>
                    <a:pt x="70044" y="20705"/>
                  </a:lnTo>
                  <a:lnTo>
                    <a:pt x="69565" y="20828"/>
                  </a:lnTo>
                  <a:lnTo>
                    <a:pt x="69032" y="20828"/>
                  </a:lnTo>
                  <a:lnTo>
                    <a:pt x="68946" y="21336"/>
                  </a:lnTo>
                  <a:lnTo>
                    <a:pt x="68753" y="21844"/>
                  </a:lnTo>
                  <a:lnTo>
                    <a:pt x="68634" y="22098"/>
                  </a:lnTo>
                  <a:lnTo>
                    <a:pt x="68511" y="22606"/>
                  </a:lnTo>
                  <a:lnTo>
                    <a:pt x="69045" y="21844"/>
                  </a:lnTo>
                  <a:lnTo>
                    <a:pt x="70429" y="20574"/>
                  </a:lnTo>
                  <a:close/>
                </a:path>
                <a:path w="76200" h="83185">
                  <a:moveTo>
                    <a:pt x="32621" y="20574"/>
                  </a:moveTo>
                  <a:lnTo>
                    <a:pt x="33028" y="21336"/>
                  </a:lnTo>
                  <a:lnTo>
                    <a:pt x="33840" y="22479"/>
                  </a:lnTo>
                  <a:lnTo>
                    <a:pt x="34385" y="21717"/>
                  </a:lnTo>
                  <a:lnTo>
                    <a:pt x="34488" y="20828"/>
                  </a:lnTo>
                  <a:lnTo>
                    <a:pt x="33167" y="20828"/>
                  </a:lnTo>
                  <a:lnTo>
                    <a:pt x="32621" y="20574"/>
                  </a:lnTo>
                  <a:close/>
                </a:path>
                <a:path w="76200" h="83185">
                  <a:moveTo>
                    <a:pt x="60942" y="21463"/>
                  </a:moveTo>
                  <a:lnTo>
                    <a:pt x="60358" y="21463"/>
                  </a:lnTo>
                  <a:lnTo>
                    <a:pt x="60237" y="21590"/>
                  </a:lnTo>
                  <a:lnTo>
                    <a:pt x="60218" y="22352"/>
                  </a:lnTo>
                  <a:lnTo>
                    <a:pt x="60904" y="22479"/>
                  </a:lnTo>
                  <a:lnTo>
                    <a:pt x="61152" y="22098"/>
                  </a:lnTo>
                  <a:lnTo>
                    <a:pt x="61056" y="21590"/>
                  </a:lnTo>
                  <a:lnTo>
                    <a:pt x="60942" y="21463"/>
                  </a:lnTo>
                  <a:close/>
                </a:path>
                <a:path w="76200" h="83185">
                  <a:moveTo>
                    <a:pt x="66771" y="18796"/>
                  </a:moveTo>
                  <a:lnTo>
                    <a:pt x="66216" y="19400"/>
                  </a:lnTo>
                  <a:lnTo>
                    <a:pt x="65781" y="19685"/>
                  </a:lnTo>
                  <a:lnTo>
                    <a:pt x="62961" y="22225"/>
                  </a:lnTo>
                  <a:lnTo>
                    <a:pt x="63927" y="22225"/>
                  </a:lnTo>
                  <a:lnTo>
                    <a:pt x="64155" y="22098"/>
                  </a:lnTo>
                  <a:lnTo>
                    <a:pt x="64447" y="21590"/>
                  </a:lnTo>
                  <a:lnTo>
                    <a:pt x="65470" y="20757"/>
                  </a:lnTo>
                  <a:lnTo>
                    <a:pt x="66175" y="19812"/>
                  </a:lnTo>
                  <a:lnTo>
                    <a:pt x="66771" y="18796"/>
                  </a:lnTo>
                  <a:close/>
                </a:path>
                <a:path w="76200" h="83185">
                  <a:moveTo>
                    <a:pt x="53995" y="18034"/>
                  </a:moveTo>
                  <a:lnTo>
                    <a:pt x="49525" y="19177"/>
                  </a:lnTo>
                  <a:lnTo>
                    <a:pt x="49714" y="20193"/>
                  </a:lnTo>
                  <a:lnTo>
                    <a:pt x="49836" y="21105"/>
                  </a:lnTo>
                  <a:lnTo>
                    <a:pt x="48204" y="21971"/>
                  </a:lnTo>
                  <a:lnTo>
                    <a:pt x="49334" y="21590"/>
                  </a:lnTo>
                  <a:lnTo>
                    <a:pt x="51582" y="19812"/>
                  </a:lnTo>
                  <a:lnTo>
                    <a:pt x="53005" y="19812"/>
                  </a:lnTo>
                  <a:lnTo>
                    <a:pt x="54110" y="19431"/>
                  </a:lnTo>
                  <a:lnTo>
                    <a:pt x="56916" y="19431"/>
                  </a:lnTo>
                  <a:lnTo>
                    <a:pt x="57094" y="18542"/>
                  </a:lnTo>
                  <a:lnTo>
                    <a:pt x="54084" y="18542"/>
                  </a:lnTo>
                  <a:lnTo>
                    <a:pt x="53995" y="18034"/>
                  </a:lnTo>
                  <a:close/>
                </a:path>
                <a:path w="76200" h="83185">
                  <a:moveTo>
                    <a:pt x="56916" y="19431"/>
                  </a:moveTo>
                  <a:lnTo>
                    <a:pt x="54110" y="19431"/>
                  </a:lnTo>
                  <a:lnTo>
                    <a:pt x="53226" y="20314"/>
                  </a:lnTo>
                  <a:lnTo>
                    <a:pt x="52738" y="21844"/>
                  </a:lnTo>
                  <a:lnTo>
                    <a:pt x="53297" y="21717"/>
                  </a:lnTo>
                  <a:lnTo>
                    <a:pt x="56453" y="20654"/>
                  </a:lnTo>
                  <a:lnTo>
                    <a:pt x="56688" y="20574"/>
                  </a:lnTo>
                  <a:lnTo>
                    <a:pt x="56700" y="20320"/>
                  </a:lnTo>
                  <a:lnTo>
                    <a:pt x="56822" y="19902"/>
                  </a:lnTo>
                  <a:lnTo>
                    <a:pt x="56916" y="19431"/>
                  </a:lnTo>
                  <a:close/>
                </a:path>
                <a:path w="76200" h="83185">
                  <a:moveTo>
                    <a:pt x="63723" y="19177"/>
                  </a:moveTo>
                  <a:lnTo>
                    <a:pt x="62771" y="19431"/>
                  </a:lnTo>
                  <a:lnTo>
                    <a:pt x="61514" y="21082"/>
                  </a:lnTo>
                  <a:lnTo>
                    <a:pt x="61437" y="21463"/>
                  </a:lnTo>
                  <a:lnTo>
                    <a:pt x="61539" y="21717"/>
                  </a:lnTo>
                  <a:lnTo>
                    <a:pt x="62542" y="21717"/>
                  </a:lnTo>
                  <a:lnTo>
                    <a:pt x="62847" y="21463"/>
                  </a:lnTo>
                  <a:lnTo>
                    <a:pt x="63406" y="20828"/>
                  </a:lnTo>
                  <a:lnTo>
                    <a:pt x="64724" y="20193"/>
                  </a:lnTo>
                  <a:lnTo>
                    <a:pt x="63914" y="20193"/>
                  </a:lnTo>
                  <a:lnTo>
                    <a:pt x="63897" y="19685"/>
                  </a:lnTo>
                  <a:lnTo>
                    <a:pt x="63495" y="19685"/>
                  </a:lnTo>
                  <a:lnTo>
                    <a:pt x="63599" y="19400"/>
                  </a:lnTo>
                  <a:lnTo>
                    <a:pt x="63723" y="19177"/>
                  </a:lnTo>
                  <a:close/>
                </a:path>
                <a:path w="76200" h="83185">
                  <a:moveTo>
                    <a:pt x="34590" y="19177"/>
                  </a:moveTo>
                  <a:lnTo>
                    <a:pt x="34005" y="20066"/>
                  </a:lnTo>
                  <a:lnTo>
                    <a:pt x="33167" y="20828"/>
                  </a:lnTo>
                  <a:lnTo>
                    <a:pt x="34488" y="20828"/>
                  </a:lnTo>
                  <a:lnTo>
                    <a:pt x="34590" y="19177"/>
                  </a:lnTo>
                  <a:close/>
                </a:path>
                <a:path w="76200" h="83185">
                  <a:moveTo>
                    <a:pt x="62911" y="18923"/>
                  </a:moveTo>
                  <a:lnTo>
                    <a:pt x="59955" y="19286"/>
                  </a:lnTo>
                  <a:lnTo>
                    <a:pt x="60053" y="19812"/>
                  </a:lnTo>
                  <a:lnTo>
                    <a:pt x="59721" y="19862"/>
                  </a:lnTo>
                  <a:lnTo>
                    <a:pt x="59863" y="20828"/>
                  </a:lnTo>
                  <a:lnTo>
                    <a:pt x="61040" y="20828"/>
                  </a:lnTo>
                  <a:lnTo>
                    <a:pt x="61476" y="20193"/>
                  </a:lnTo>
                  <a:lnTo>
                    <a:pt x="62136" y="19431"/>
                  </a:lnTo>
                  <a:lnTo>
                    <a:pt x="62911" y="18923"/>
                  </a:lnTo>
                  <a:close/>
                </a:path>
                <a:path w="76200" h="83185">
                  <a:moveTo>
                    <a:pt x="59454" y="19902"/>
                  </a:moveTo>
                  <a:lnTo>
                    <a:pt x="58853" y="19993"/>
                  </a:lnTo>
                  <a:lnTo>
                    <a:pt x="58253" y="20705"/>
                  </a:lnTo>
                  <a:lnTo>
                    <a:pt x="58944" y="20757"/>
                  </a:lnTo>
                  <a:lnTo>
                    <a:pt x="59454" y="19902"/>
                  </a:lnTo>
                  <a:close/>
                </a:path>
                <a:path w="76200" h="83185">
                  <a:moveTo>
                    <a:pt x="32375" y="19225"/>
                  </a:moveTo>
                  <a:lnTo>
                    <a:pt x="32339" y="19431"/>
                  </a:lnTo>
                  <a:lnTo>
                    <a:pt x="32964" y="20701"/>
                  </a:lnTo>
                  <a:lnTo>
                    <a:pt x="34008" y="19304"/>
                  </a:lnTo>
                  <a:lnTo>
                    <a:pt x="32977" y="19304"/>
                  </a:lnTo>
                  <a:lnTo>
                    <a:pt x="32375" y="19225"/>
                  </a:lnTo>
                  <a:close/>
                </a:path>
                <a:path w="76200" h="83185">
                  <a:moveTo>
                    <a:pt x="31034" y="19050"/>
                  </a:moveTo>
                  <a:lnTo>
                    <a:pt x="31834" y="20574"/>
                  </a:lnTo>
                  <a:lnTo>
                    <a:pt x="31955" y="19993"/>
                  </a:lnTo>
                  <a:lnTo>
                    <a:pt x="31835" y="19536"/>
                  </a:lnTo>
                  <a:lnTo>
                    <a:pt x="31218" y="19074"/>
                  </a:lnTo>
                  <a:lnTo>
                    <a:pt x="31034" y="19050"/>
                  </a:lnTo>
                  <a:close/>
                </a:path>
                <a:path w="76200" h="83185">
                  <a:moveTo>
                    <a:pt x="59767" y="18288"/>
                  </a:moveTo>
                  <a:lnTo>
                    <a:pt x="58834" y="18288"/>
                  </a:lnTo>
                  <a:lnTo>
                    <a:pt x="57678" y="18796"/>
                  </a:lnTo>
                  <a:lnTo>
                    <a:pt x="57324" y="19481"/>
                  </a:lnTo>
                  <a:lnTo>
                    <a:pt x="56798" y="20193"/>
                  </a:lnTo>
                  <a:lnTo>
                    <a:pt x="58853" y="19993"/>
                  </a:lnTo>
                  <a:lnTo>
                    <a:pt x="59542" y="19177"/>
                  </a:lnTo>
                  <a:lnTo>
                    <a:pt x="59545" y="18669"/>
                  </a:lnTo>
                  <a:lnTo>
                    <a:pt x="59827" y="18606"/>
                  </a:lnTo>
                  <a:lnTo>
                    <a:pt x="59767" y="18288"/>
                  </a:lnTo>
                  <a:close/>
                </a:path>
                <a:path w="76200" h="83185">
                  <a:moveTo>
                    <a:pt x="66784" y="17907"/>
                  </a:moveTo>
                  <a:lnTo>
                    <a:pt x="65616" y="18415"/>
                  </a:lnTo>
                  <a:lnTo>
                    <a:pt x="65908" y="18415"/>
                  </a:lnTo>
                  <a:lnTo>
                    <a:pt x="65460" y="19086"/>
                  </a:lnTo>
                  <a:lnTo>
                    <a:pt x="64638" y="19812"/>
                  </a:lnTo>
                  <a:lnTo>
                    <a:pt x="63914" y="20193"/>
                  </a:lnTo>
                  <a:lnTo>
                    <a:pt x="64724" y="20193"/>
                  </a:lnTo>
                  <a:lnTo>
                    <a:pt x="65514" y="19812"/>
                  </a:lnTo>
                  <a:lnTo>
                    <a:pt x="66784" y="17907"/>
                  </a:lnTo>
                  <a:close/>
                </a:path>
                <a:path w="76200" h="83185">
                  <a:moveTo>
                    <a:pt x="59673" y="19536"/>
                  </a:moveTo>
                  <a:lnTo>
                    <a:pt x="59454" y="19902"/>
                  </a:lnTo>
                  <a:lnTo>
                    <a:pt x="59721" y="19862"/>
                  </a:lnTo>
                  <a:lnTo>
                    <a:pt x="59673" y="19536"/>
                  </a:lnTo>
                  <a:close/>
                </a:path>
                <a:path w="76200" h="83185">
                  <a:moveTo>
                    <a:pt x="32122" y="19192"/>
                  </a:moveTo>
                  <a:lnTo>
                    <a:pt x="32033" y="19685"/>
                  </a:lnTo>
                  <a:lnTo>
                    <a:pt x="32202" y="19812"/>
                  </a:lnTo>
                  <a:lnTo>
                    <a:pt x="32122" y="19192"/>
                  </a:lnTo>
                  <a:close/>
                </a:path>
                <a:path w="76200" h="83185">
                  <a:moveTo>
                    <a:pt x="63877" y="19086"/>
                  </a:moveTo>
                  <a:lnTo>
                    <a:pt x="63495" y="19685"/>
                  </a:lnTo>
                  <a:lnTo>
                    <a:pt x="63897" y="19685"/>
                  </a:lnTo>
                  <a:lnTo>
                    <a:pt x="63877" y="19086"/>
                  </a:lnTo>
                  <a:close/>
                </a:path>
                <a:path w="76200" h="83185">
                  <a:moveTo>
                    <a:pt x="68146" y="19672"/>
                  </a:moveTo>
                  <a:close/>
                </a:path>
                <a:path w="76200" h="83185">
                  <a:moveTo>
                    <a:pt x="68298" y="19625"/>
                  </a:moveTo>
                  <a:lnTo>
                    <a:pt x="68156" y="19685"/>
                  </a:lnTo>
                  <a:lnTo>
                    <a:pt x="68298" y="19625"/>
                  </a:lnTo>
                  <a:close/>
                </a:path>
                <a:path w="76200" h="83185">
                  <a:moveTo>
                    <a:pt x="67267" y="18161"/>
                  </a:moveTo>
                  <a:lnTo>
                    <a:pt x="68037" y="19536"/>
                  </a:lnTo>
                  <a:lnTo>
                    <a:pt x="68146" y="19672"/>
                  </a:lnTo>
                  <a:lnTo>
                    <a:pt x="68321" y="19558"/>
                  </a:lnTo>
                  <a:lnTo>
                    <a:pt x="68518" y="19558"/>
                  </a:lnTo>
                  <a:lnTo>
                    <a:pt x="68930" y="19431"/>
                  </a:lnTo>
                  <a:lnTo>
                    <a:pt x="68969" y="18923"/>
                  </a:lnTo>
                  <a:lnTo>
                    <a:pt x="67267" y="18161"/>
                  </a:lnTo>
                  <a:close/>
                </a:path>
                <a:path w="76200" h="83185">
                  <a:moveTo>
                    <a:pt x="68518" y="19558"/>
                  </a:moveTo>
                  <a:lnTo>
                    <a:pt x="68321" y="19558"/>
                  </a:lnTo>
                  <a:lnTo>
                    <a:pt x="68518" y="19558"/>
                  </a:lnTo>
                  <a:close/>
                </a:path>
                <a:path w="76200" h="83185">
                  <a:moveTo>
                    <a:pt x="59863" y="18796"/>
                  </a:moveTo>
                  <a:lnTo>
                    <a:pt x="59756" y="18923"/>
                  </a:lnTo>
                  <a:lnTo>
                    <a:pt x="59673" y="19536"/>
                  </a:lnTo>
                  <a:lnTo>
                    <a:pt x="59812" y="19304"/>
                  </a:lnTo>
                  <a:lnTo>
                    <a:pt x="59955" y="19286"/>
                  </a:lnTo>
                  <a:lnTo>
                    <a:pt x="59863" y="18796"/>
                  </a:lnTo>
                  <a:close/>
                </a:path>
                <a:path w="76200" h="83185">
                  <a:moveTo>
                    <a:pt x="34561" y="13970"/>
                  </a:moveTo>
                  <a:lnTo>
                    <a:pt x="34005" y="13970"/>
                  </a:lnTo>
                  <a:lnTo>
                    <a:pt x="32977" y="19304"/>
                  </a:lnTo>
                  <a:lnTo>
                    <a:pt x="34008" y="19304"/>
                  </a:lnTo>
                  <a:lnTo>
                    <a:pt x="34577" y="18542"/>
                  </a:lnTo>
                  <a:lnTo>
                    <a:pt x="35618" y="15875"/>
                  </a:lnTo>
                  <a:lnTo>
                    <a:pt x="37403" y="15875"/>
                  </a:lnTo>
                  <a:lnTo>
                    <a:pt x="37828" y="15367"/>
                  </a:lnTo>
                  <a:lnTo>
                    <a:pt x="34831" y="15367"/>
                  </a:lnTo>
                  <a:lnTo>
                    <a:pt x="34561" y="13970"/>
                  </a:lnTo>
                  <a:close/>
                </a:path>
                <a:path w="76200" h="83185">
                  <a:moveTo>
                    <a:pt x="32427" y="19050"/>
                  </a:moveTo>
                  <a:lnTo>
                    <a:pt x="32151" y="19050"/>
                  </a:lnTo>
                  <a:lnTo>
                    <a:pt x="32228" y="19206"/>
                  </a:lnTo>
                  <a:lnTo>
                    <a:pt x="32375" y="19225"/>
                  </a:lnTo>
                  <a:lnTo>
                    <a:pt x="32427" y="19050"/>
                  </a:lnTo>
                  <a:close/>
                </a:path>
                <a:path w="76200" h="83185">
                  <a:moveTo>
                    <a:pt x="33237" y="16306"/>
                  </a:moveTo>
                  <a:lnTo>
                    <a:pt x="30780" y="17653"/>
                  </a:lnTo>
                  <a:lnTo>
                    <a:pt x="30018" y="17653"/>
                  </a:lnTo>
                  <a:lnTo>
                    <a:pt x="30056" y="17907"/>
                  </a:lnTo>
                  <a:lnTo>
                    <a:pt x="30170" y="18288"/>
                  </a:lnTo>
                  <a:lnTo>
                    <a:pt x="31186" y="19050"/>
                  </a:lnTo>
                  <a:lnTo>
                    <a:pt x="31400" y="19097"/>
                  </a:lnTo>
                  <a:lnTo>
                    <a:pt x="32122" y="19192"/>
                  </a:lnTo>
                  <a:lnTo>
                    <a:pt x="32151" y="19050"/>
                  </a:lnTo>
                  <a:lnTo>
                    <a:pt x="32427" y="19050"/>
                  </a:lnTo>
                  <a:lnTo>
                    <a:pt x="33237" y="16306"/>
                  </a:lnTo>
                  <a:close/>
                </a:path>
                <a:path w="76200" h="83185">
                  <a:moveTo>
                    <a:pt x="64144" y="18669"/>
                  </a:moveTo>
                  <a:lnTo>
                    <a:pt x="63863" y="18669"/>
                  </a:lnTo>
                  <a:lnTo>
                    <a:pt x="63877" y="19086"/>
                  </a:lnTo>
                  <a:lnTo>
                    <a:pt x="64144" y="18669"/>
                  </a:lnTo>
                  <a:close/>
                </a:path>
                <a:path w="76200" h="83185">
                  <a:moveTo>
                    <a:pt x="37403" y="15875"/>
                  </a:moveTo>
                  <a:lnTo>
                    <a:pt x="35618" y="15875"/>
                  </a:lnTo>
                  <a:lnTo>
                    <a:pt x="35400" y="17272"/>
                  </a:lnTo>
                  <a:lnTo>
                    <a:pt x="35163" y="18034"/>
                  </a:lnTo>
                  <a:lnTo>
                    <a:pt x="34831" y="18796"/>
                  </a:lnTo>
                  <a:lnTo>
                    <a:pt x="36253" y="17907"/>
                  </a:lnTo>
                  <a:lnTo>
                    <a:pt x="36349" y="17526"/>
                  </a:lnTo>
                  <a:lnTo>
                    <a:pt x="36465" y="17272"/>
                  </a:lnTo>
                  <a:lnTo>
                    <a:pt x="37403" y="15875"/>
                  </a:lnTo>
                  <a:close/>
                </a:path>
                <a:path w="76200" h="83185">
                  <a:moveTo>
                    <a:pt x="60067" y="18553"/>
                  </a:moveTo>
                  <a:lnTo>
                    <a:pt x="59827" y="18606"/>
                  </a:lnTo>
                  <a:lnTo>
                    <a:pt x="59863" y="18796"/>
                  </a:lnTo>
                  <a:lnTo>
                    <a:pt x="60067" y="18553"/>
                  </a:lnTo>
                  <a:close/>
                </a:path>
                <a:path w="76200" h="83185">
                  <a:moveTo>
                    <a:pt x="65908" y="18415"/>
                  </a:moveTo>
                  <a:lnTo>
                    <a:pt x="64306" y="18415"/>
                  </a:lnTo>
                  <a:lnTo>
                    <a:pt x="64144" y="18669"/>
                  </a:lnTo>
                  <a:lnTo>
                    <a:pt x="65565" y="18669"/>
                  </a:lnTo>
                  <a:lnTo>
                    <a:pt x="65908" y="18415"/>
                  </a:lnTo>
                  <a:close/>
                </a:path>
                <a:path w="76200" h="83185">
                  <a:moveTo>
                    <a:pt x="60612" y="17907"/>
                  </a:moveTo>
                  <a:lnTo>
                    <a:pt x="60067" y="18553"/>
                  </a:lnTo>
                  <a:lnTo>
                    <a:pt x="62091" y="18107"/>
                  </a:lnTo>
                  <a:lnTo>
                    <a:pt x="60612" y="17907"/>
                  </a:lnTo>
                  <a:close/>
                </a:path>
                <a:path w="76200" h="83185">
                  <a:moveTo>
                    <a:pt x="63538" y="17399"/>
                  </a:moveTo>
                  <a:lnTo>
                    <a:pt x="56523" y="17399"/>
                  </a:lnTo>
                  <a:lnTo>
                    <a:pt x="54084" y="18542"/>
                  </a:lnTo>
                  <a:lnTo>
                    <a:pt x="57094" y="18542"/>
                  </a:lnTo>
                  <a:lnTo>
                    <a:pt x="57145" y="18288"/>
                  </a:lnTo>
                  <a:lnTo>
                    <a:pt x="59767" y="18288"/>
                  </a:lnTo>
                  <a:lnTo>
                    <a:pt x="59672" y="17780"/>
                  </a:lnTo>
                  <a:lnTo>
                    <a:pt x="66025" y="17780"/>
                  </a:lnTo>
                  <a:lnTo>
                    <a:pt x="66463" y="17526"/>
                  </a:lnTo>
                  <a:lnTo>
                    <a:pt x="64092" y="17526"/>
                  </a:lnTo>
                  <a:lnTo>
                    <a:pt x="63538" y="17399"/>
                  </a:lnTo>
                  <a:close/>
                </a:path>
                <a:path w="76200" h="83185">
                  <a:moveTo>
                    <a:pt x="64310" y="18408"/>
                  </a:moveTo>
                  <a:close/>
                </a:path>
                <a:path w="76200" h="83185">
                  <a:moveTo>
                    <a:pt x="64816" y="18129"/>
                  </a:moveTo>
                  <a:lnTo>
                    <a:pt x="64358" y="18415"/>
                  </a:lnTo>
                  <a:lnTo>
                    <a:pt x="65616" y="18415"/>
                  </a:lnTo>
                  <a:lnTo>
                    <a:pt x="64816" y="18129"/>
                  </a:lnTo>
                  <a:close/>
                </a:path>
                <a:path w="76200" h="83185">
                  <a:moveTo>
                    <a:pt x="66025" y="17780"/>
                  </a:moveTo>
                  <a:lnTo>
                    <a:pt x="59672" y="17780"/>
                  </a:lnTo>
                  <a:lnTo>
                    <a:pt x="63000" y="17907"/>
                  </a:lnTo>
                  <a:lnTo>
                    <a:pt x="62091" y="18107"/>
                  </a:lnTo>
                  <a:lnTo>
                    <a:pt x="64310" y="18408"/>
                  </a:lnTo>
                  <a:lnTo>
                    <a:pt x="64549" y="18034"/>
                  </a:lnTo>
                  <a:lnTo>
                    <a:pt x="64968" y="18034"/>
                  </a:lnTo>
                  <a:lnTo>
                    <a:pt x="65806" y="17907"/>
                  </a:lnTo>
                  <a:lnTo>
                    <a:pt x="66025" y="17780"/>
                  </a:lnTo>
                  <a:close/>
                </a:path>
                <a:path w="76200" h="83185">
                  <a:moveTo>
                    <a:pt x="55900" y="15875"/>
                  </a:moveTo>
                  <a:lnTo>
                    <a:pt x="54719" y="16256"/>
                  </a:lnTo>
                  <a:lnTo>
                    <a:pt x="52382" y="18034"/>
                  </a:lnTo>
                  <a:lnTo>
                    <a:pt x="52725" y="18034"/>
                  </a:lnTo>
                  <a:lnTo>
                    <a:pt x="53195" y="18034"/>
                  </a:lnTo>
                  <a:lnTo>
                    <a:pt x="55087" y="17907"/>
                  </a:lnTo>
                  <a:lnTo>
                    <a:pt x="55443" y="17526"/>
                  </a:lnTo>
                  <a:lnTo>
                    <a:pt x="56523" y="17399"/>
                  </a:lnTo>
                  <a:lnTo>
                    <a:pt x="63538" y="17399"/>
                  </a:lnTo>
                  <a:lnTo>
                    <a:pt x="58555" y="16256"/>
                  </a:lnTo>
                  <a:lnTo>
                    <a:pt x="55900" y="15875"/>
                  </a:lnTo>
                  <a:close/>
                </a:path>
                <a:path w="76200" h="83185">
                  <a:moveTo>
                    <a:pt x="64968" y="18034"/>
                  </a:moveTo>
                  <a:lnTo>
                    <a:pt x="64549" y="18034"/>
                  </a:lnTo>
                  <a:lnTo>
                    <a:pt x="64816" y="18129"/>
                  </a:lnTo>
                  <a:lnTo>
                    <a:pt x="64968" y="18034"/>
                  </a:lnTo>
                  <a:close/>
                </a:path>
                <a:path w="76200" h="83185">
                  <a:moveTo>
                    <a:pt x="57475" y="14224"/>
                  </a:moveTo>
                  <a:lnTo>
                    <a:pt x="57246" y="15875"/>
                  </a:lnTo>
                  <a:lnTo>
                    <a:pt x="62377" y="16764"/>
                  </a:lnTo>
                  <a:lnTo>
                    <a:pt x="64181" y="17526"/>
                  </a:lnTo>
                  <a:lnTo>
                    <a:pt x="66463" y="17526"/>
                  </a:lnTo>
                  <a:lnTo>
                    <a:pt x="66683" y="17399"/>
                  </a:lnTo>
                  <a:lnTo>
                    <a:pt x="66454" y="17399"/>
                  </a:lnTo>
                  <a:lnTo>
                    <a:pt x="66225" y="17018"/>
                  </a:lnTo>
                  <a:lnTo>
                    <a:pt x="63685" y="15240"/>
                  </a:lnTo>
                  <a:lnTo>
                    <a:pt x="58478" y="15113"/>
                  </a:lnTo>
                  <a:lnTo>
                    <a:pt x="57475" y="14224"/>
                  </a:lnTo>
                  <a:close/>
                </a:path>
                <a:path w="76200" h="83185">
                  <a:moveTo>
                    <a:pt x="29573" y="17145"/>
                  </a:moveTo>
                  <a:lnTo>
                    <a:pt x="29980" y="17399"/>
                  </a:lnTo>
                  <a:lnTo>
                    <a:pt x="30513" y="17399"/>
                  </a:lnTo>
                  <a:lnTo>
                    <a:pt x="30678" y="17272"/>
                  </a:lnTo>
                  <a:lnTo>
                    <a:pt x="29929" y="17272"/>
                  </a:lnTo>
                  <a:lnTo>
                    <a:pt x="29573" y="17145"/>
                  </a:lnTo>
                  <a:close/>
                </a:path>
                <a:path w="76200" h="83185">
                  <a:moveTo>
                    <a:pt x="31072" y="10287"/>
                  </a:moveTo>
                  <a:lnTo>
                    <a:pt x="31736" y="12700"/>
                  </a:lnTo>
                  <a:lnTo>
                    <a:pt x="32608" y="15367"/>
                  </a:lnTo>
                  <a:lnTo>
                    <a:pt x="30284" y="17272"/>
                  </a:lnTo>
                  <a:lnTo>
                    <a:pt x="30678" y="17272"/>
                  </a:lnTo>
                  <a:lnTo>
                    <a:pt x="31008" y="17018"/>
                  </a:lnTo>
                  <a:lnTo>
                    <a:pt x="33091" y="15748"/>
                  </a:lnTo>
                  <a:lnTo>
                    <a:pt x="32484" y="13843"/>
                  </a:lnTo>
                  <a:lnTo>
                    <a:pt x="32393" y="11684"/>
                  </a:lnTo>
                  <a:lnTo>
                    <a:pt x="34118" y="11684"/>
                  </a:lnTo>
                  <a:lnTo>
                    <a:pt x="34069" y="11430"/>
                  </a:lnTo>
                  <a:lnTo>
                    <a:pt x="32697" y="10668"/>
                  </a:lnTo>
                  <a:lnTo>
                    <a:pt x="31072" y="10287"/>
                  </a:lnTo>
                  <a:close/>
                </a:path>
                <a:path w="76200" h="83185">
                  <a:moveTo>
                    <a:pt x="44775" y="12065"/>
                  </a:moveTo>
                  <a:lnTo>
                    <a:pt x="43594" y="12954"/>
                  </a:lnTo>
                  <a:lnTo>
                    <a:pt x="43238" y="12954"/>
                  </a:lnTo>
                  <a:lnTo>
                    <a:pt x="42969" y="13248"/>
                  </a:lnTo>
                  <a:lnTo>
                    <a:pt x="42362" y="13716"/>
                  </a:lnTo>
                  <a:lnTo>
                    <a:pt x="42249" y="15367"/>
                  </a:lnTo>
                  <a:lnTo>
                    <a:pt x="42370" y="16256"/>
                  </a:lnTo>
                  <a:lnTo>
                    <a:pt x="42481" y="16510"/>
                  </a:lnTo>
                  <a:lnTo>
                    <a:pt x="42857" y="17018"/>
                  </a:lnTo>
                  <a:lnTo>
                    <a:pt x="43137" y="17145"/>
                  </a:lnTo>
                  <a:lnTo>
                    <a:pt x="43619" y="16764"/>
                  </a:lnTo>
                  <a:lnTo>
                    <a:pt x="43950" y="16764"/>
                  </a:lnTo>
                  <a:lnTo>
                    <a:pt x="44055" y="16129"/>
                  </a:lnTo>
                  <a:lnTo>
                    <a:pt x="44191" y="15875"/>
                  </a:lnTo>
                  <a:lnTo>
                    <a:pt x="45321" y="15875"/>
                  </a:lnTo>
                  <a:lnTo>
                    <a:pt x="46806" y="15748"/>
                  </a:lnTo>
                  <a:lnTo>
                    <a:pt x="47048" y="15199"/>
                  </a:lnTo>
                  <a:lnTo>
                    <a:pt x="45715" y="15113"/>
                  </a:lnTo>
                  <a:lnTo>
                    <a:pt x="45715" y="14351"/>
                  </a:lnTo>
                  <a:lnTo>
                    <a:pt x="46286" y="14224"/>
                  </a:lnTo>
                  <a:lnTo>
                    <a:pt x="46032" y="13716"/>
                  </a:lnTo>
                  <a:lnTo>
                    <a:pt x="46484" y="13716"/>
                  </a:lnTo>
                  <a:lnTo>
                    <a:pt x="46299" y="13335"/>
                  </a:lnTo>
                  <a:lnTo>
                    <a:pt x="47810" y="13335"/>
                  </a:lnTo>
                  <a:lnTo>
                    <a:pt x="46248" y="12446"/>
                  </a:lnTo>
                  <a:lnTo>
                    <a:pt x="45461" y="12446"/>
                  </a:lnTo>
                  <a:lnTo>
                    <a:pt x="44775" y="12065"/>
                  </a:lnTo>
                  <a:close/>
                </a:path>
                <a:path w="76200" h="83185">
                  <a:moveTo>
                    <a:pt x="28417" y="14478"/>
                  </a:moveTo>
                  <a:lnTo>
                    <a:pt x="28379" y="15748"/>
                  </a:lnTo>
                  <a:lnTo>
                    <a:pt x="29167" y="16510"/>
                  </a:lnTo>
                  <a:lnTo>
                    <a:pt x="30399" y="16891"/>
                  </a:lnTo>
                  <a:lnTo>
                    <a:pt x="30997" y="15971"/>
                  </a:lnTo>
                  <a:lnTo>
                    <a:pt x="30970" y="15494"/>
                  </a:lnTo>
                  <a:lnTo>
                    <a:pt x="29980" y="15240"/>
                  </a:lnTo>
                  <a:lnTo>
                    <a:pt x="28417" y="14478"/>
                  </a:lnTo>
                  <a:close/>
                </a:path>
                <a:path w="76200" h="83185">
                  <a:moveTo>
                    <a:pt x="39987" y="12319"/>
                  </a:moveTo>
                  <a:lnTo>
                    <a:pt x="39466" y="13081"/>
                  </a:lnTo>
                  <a:lnTo>
                    <a:pt x="39060" y="13208"/>
                  </a:lnTo>
                  <a:lnTo>
                    <a:pt x="38730" y="13208"/>
                  </a:lnTo>
                  <a:lnTo>
                    <a:pt x="38920" y="13843"/>
                  </a:lnTo>
                  <a:lnTo>
                    <a:pt x="39170" y="14986"/>
                  </a:lnTo>
                  <a:lnTo>
                    <a:pt x="39352" y="15367"/>
                  </a:lnTo>
                  <a:lnTo>
                    <a:pt x="40902" y="16256"/>
                  </a:lnTo>
                  <a:lnTo>
                    <a:pt x="40584" y="16256"/>
                  </a:lnTo>
                  <a:lnTo>
                    <a:pt x="42387" y="16764"/>
                  </a:lnTo>
                  <a:lnTo>
                    <a:pt x="42178" y="16383"/>
                  </a:lnTo>
                  <a:lnTo>
                    <a:pt x="42063" y="15875"/>
                  </a:lnTo>
                  <a:lnTo>
                    <a:pt x="42091" y="13970"/>
                  </a:lnTo>
                  <a:lnTo>
                    <a:pt x="39797" y="13970"/>
                  </a:lnTo>
                  <a:lnTo>
                    <a:pt x="39577" y="13462"/>
                  </a:lnTo>
                  <a:lnTo>
                    <a:pt x="39644" y="12827"/>
                  </a:lnTo>
                  <a:lnTo>
                    <a:pt x="39987" y="12319"/>
                  </a:lnTo>
                  <a:close/>
                </a:path>
                <a:path w="76200" h="83185">
                  <a:moveTo>
                    <a:pt x="44673" y="16510"/>
                  </a:moveTo>
                  <a:lnTo>
                    <a:pt x="44686" y="16764"/>
                  </a:lnTo>
                  <a:lnTo>
                    <a:pt x="44673" y="16510"/>
                  </a:lnTo>
                  <a:close/>
                </a:path>
                <a:path w="76200" h="83185">
                  <a:moveTo>
                    <a:pt x="46806" y="15748"/>
                  </a:moveTo>
                  <a:lnTo>
                    <a:pt x="45410" y="15748"/>
                  </a:lnTo>
                  <a:lnTo>
                    <a:pt x="45677" y="15875"/>
                  </a:lnTo>
                  <a:lnTo>
                    <a:pt x="45360" y="15971"/>
                  </a:lnTo>
                  <a:lnTo>
                    <a:pt x="45753" y="16002"/>
                  </a:lnTo>
                  <a:lnTo>
                    <a:pt x="45804" y="16637"/>
                  </a:lnTo>
                  <a:lnTo>
                    <a:pt x="45956" y="16764"/>
                  </a:lnTo>
                  <a:lnTo>
                    <a:pt x="46413" y="16637"/>
                  </a:lnTo>
                  <a:lnTo>
                    <a:pt x="46806" y="15748"/>
                  </a:lnTo>
                  <a:close/>
                </a:path>
                <a:path w="76200" h="83185">
                  <a:moveTo>
                    <a:pt x="44191" y="15875"/>
                  </a:moveTo>
                  <a:lnTo>
                    <a:pt x="44122" y="16759"/>
                  </a:lnTo>
                  <a:lnTo>
                    <a:pt x="44311" y="16637"/>
                  </a:lnTo>
                  <a:lnTo>
                    <a:pt x="44191" y="15875"/>
                  </a:lnTo>
                  <a:close/>
                </a:path>
                <a:path w="76200" h="83185">
                  <a:moveTo>
                    <a:pt x="45321" y="15875"/>
                  </a:moveTo>
                  <a:lnTo>
                    <a:pt x="44191" y="15875"/>
                  </a:lnTo>
                  <a:lnTo>
                    <a:pt x="44585" y="16383"/>
                  </a:lnTo>
                  <a:lnTo>
                    <a:pt x="44902" y="16510"/>
                  </a:lnTo>
                  <a:lnTo>
                    <a:pt x="45486" y="16383"/>
                  </a:lnTo>
                  <a:lnTo>
                    <a:pt x="45626" y="16383"/>
                  </a:lnTo>
                  <a:lnTo>
                    <a:pt x="45423" y="16129"/>
                  </a:lnTo>
                  <a:lnTo>
                    <a:pt x="45258" y="16002"/>
                  </a:lnTo>
                  <a:close/>
                </a:path>
                <a:path w="76200" h="83185">
                  <a:moveTo>
                    <a:pt x="44508" y="16510"/>
                  </a:moveTo>
                  <a:lnTo>
                    <a:pt x="44332" y="16623"/>
                  </a:lnTo>
                  <a:lnTo>
                    <a:pt x="44540" y="16554"/>
                  </a:lnTo>
                  <a:close/>
                </a:path>
                <a:path w="76200" h="83185">
                  <a:moveTo>
                    <a:pt x="33443" y="15607"/>
                  </a:moveTo>
                  <a:lnTo>
                    <a:pt x="33237" y="16306"/>
                  </a:lnTo>
                  <a:lnTo>
                    <a:pt x="33561" y="16129"/>
                  </a:lnTo>
                  <a:lnTo>
                    <a:pt x="33443" y="15607"/>
                  </a:lnTo>
                  <a:close/>
                </a:path>
                <a:path w="76200" h="83185">
                  <a:moveTo>
                    <a:pt x="34118" y="11684"/>
                  </a:moveTo>
                  <a:lnTo>
                    <a:pt x="32393" y="11684"/>
                  </a:lnTo>
                  <a:lnTo>
                    <a:pt x="32976" y="13589"/>
                  </a:lnTo>
                  <a:lnTo>
                    <a:pt x="33443" y="15607"/>
                  </a:lnTo>
                  <a:lnTo>
                    <a:pt x="33739" y="14605"/>
                  </a:lnTo>
                  <a:lnTo>
                    <a:pt x="34005" y="13970"/>
                  </a:lnTo>
                  <a:lnTo>
                    <a:pt x="34561" y="13970"/>
                  </a:lnTo>
                  <a:lnTo>
                    <a:pt x="34118" y="11684"/>
                  </a:lnTo>
                  <a:close/>
                </a:path>
                <a:path w="76200" h="83185">
                  <a:moveTo>
                    <a:pt x="37942" y="15113"/>
                  </a:moveTo>
                  <a:lnTo>
                    <a:pt x="36596" y="15113"/>
                  </a:lnTo>
                  <a:lnTo>
                    <a:pt x="34831" y="15367"/>
                  </a:lnTo>
                  <a:lnTo>
                    <a:pt x="37828" y="15367"/>
                  </a:lnTo>
                  <a:lnTo>
                    <a:pt x="37942" y="15113"/>
                  </a:lnTo>
                  <a:close/>
                </a:path>
                <a:path w="76200" h="83185">
                  <a:moveTo>
                    <a:pt x="47086" y="15113"/>
                  </a:moveTo>
                  <a:lnTo>
                    <a:pt x="47683" y="15240"/>
                  </a:lnTo>
                  <a:lnTo>
                    <a:pt x="47086" y="15113"/>
                  </a:lnTo>
                  <a:close/>
                </a:path>
                <a:path w="76200" h="83185">
                  <a:moveTo>
                    <a:pt x="47817" y="13589"/>
                  </a:moveTo>
                  <a:lnTo>
                    <a:pt x="47125" y="13589"/>
                  </a:lnTo>
                  <a:lnTo>
                    <a:pt x="47394" y="14224"/>
                  </a:lnTo>
                  <a:lnTo>
                    <a:pt x="47506" y="14732"/>
                  </a:lnTo>
                  <a:lnTo>
                    <a:pt x="47150" y="14732"/>
                  </a:lnTo>
                  <a:lnTo>
                    <a:pt x="47628" y="15187"/>
                  </a:lnTo>
                  <a:lnTo>
                    <a:pt x="48014" y="15240"/>
                  </a:lnTo>
                  <a:lnTo>
                    <a:pt x="48407" y="15240"/>
                  </a:lnTo>
                  <a:lnTo>
                    <a:pt x="48864" y="14986"/>
                  </a:lnTo>
                  <a:lnTo>
                    <a:pt x="48988" y="14605"/>
                  </a:lnTo>
                  <a:lnTo>
                    <a:pt x="48947" y="14351"/>
                  </a:lnTo>
                  <a:lnTo>
                    <a:pt x="47925" y="14351"/>
                  </a:lnTo>
                  <a:lnTo>
                    <a:pt x="47823" y="13843"/>
                  </a:lnTo>
                  <a:lnTo>
                    <a:pt x="47817" y="13589"/>
                  </a:lnTo>
                  <a:close/>
                </a:path>
                <a:path w="76200" h="83185">
                  <a:moveTo>
                    <a:pt x="36355" y="0"/>
                  </a:moveTo>
                  <a:lnTo>
                    <a:pt x="34475" y="254"/>
                  </a:lnTo>
                  <a:lnTo>
                    <a:pt x="33129" y="635"/>
                  </a:lnTo>
                  <a:lnTo>
                    <a:pt x="32536" y="2413"/>
                  </a:lnTo>
                  <a:lnTo>
                    <a:pt x="31821" y="3556"/>
                  </a:lnTo>
                  <a:lnTo>
                    <a:pt x="31592" y="4064"/>
                  </a:lnTo>
                  <a:lnTo>
                    <a:pt x="31211" y="4445"/>
                  </a:lnTo>
                  <a:lnTo>
                    <a:pt x="29675" y="6096"/>
                  </a:lnTo>
                  <a:lnTo>
                    <a:pt x="28125" y="7239"/>
                  </a:lnTo>
                  <a:lnTo>
                    <a:pt x="25509" y="9525"/>
                  </a:lnTo>
                  <a:lnTo>
                    <a:pt x="25954" y="9906"/>
                  </a:lnTo>
                  <a:lnTo>
                    <a:pt x="24906" y="11303"/>
                  </a:lnTo>
                  <a:lnTo>
                    <a:pt x="24811" y="11811"/>
                  </a:lnTo>
                  <a:lnTo>
                    <a:pt x="25573" y="12319"/>
                  </a:lnTo>
                  <a:lnTo>
                    <a:pt x="26004" y="12700"/>
                  </a:lnTo>
                  <a:lnTo>
                    <a:pt x="27274" y="13716"/>
                  </a:lnTo>
                  <a:lnTo>
                    <a:pt x="28976" y="14732"/>
                  </a:lnTo>
                  <a:lnTo>
                    <a:pt x="31021" y="15113"/>
                  </a:lnTo>
                  <a:lnTo>
                    <a:pt x="31241" y="14097"/>
                  </a:lnTo>
                  <a:lnTo>
                    <a:pt x="31304" y="12446"/>
                  </a:lnTo>
                  <a:lnTo>
                    <a:pt x="27033" y="12446"/>
                  </a:lnTo>
                  <a:lnTo>
                    <a:pt x="27655" y="12065"/>
                  </a:lnTo>
                  <a:lnTo>
                    <a:pt x="28163" y="11684"/>
                  </a:lnTo>
                  <a:lnTo>
                    <a:pt x="30094" y="9906"/>
                  </a:lnTo>
                  <a:lnTo>
                    <a:pt x="29751" y="7874"/>
                  </a:lnTo>
                  <a:lnTo>
                    <a:pt x="32835" y="5334"/>
                  </a:lnTo>
                  <a:lnTo>
                    <a:pt x="32989" y="5207"/>
                  </a:lnTo>
                  <a:lnTo>
                    <a:pt x="33574" y="4953"/>
                  </a:lnTo>
                  <a:lnTo>
                    <a:pt x="33815" y="4699"/>
                  </a:lnTo>
                  <a:lnTo>
                    <a:pt x="34894" y="3429"/>
                  </a:lnTo>
                  <a:lnTo>
                    <a:pt x="34171" y="3429"/>
                  </a:lnTo>
                  <a:lnTo>
                    <a:pt x="33967" y="3175"/>
                  </a:lnTo>
                  <a:lnTo>
                    <a:pt x="34259" y="2921"/>
                  </a:lnTo>
                  <a:lnTo>
                    <a:pt x="34031" y="2794"/>
                  </a:lnTo>
                  <a:lnTo>
                    <a:pt x="33942" y="2286"/>
                  </a:lnTo>
                  <a:lnTo>
                    <a:pt x="33675" y="2159"/>
                  </a:lnTo>
                  <a:lnTo>
                    <a:pt x="33586" y="1524"/>
                  </a:lnTo>
                  <a:lnTo>
                    <a:pt x="33489" y="1397"/>
                  </a:lnTo>
                  <a:lnTo>
                    <a:pt x="33586" y="762"/>
                  </a:lnTo>
                  <a:lnTo>
                    <a:pt x="35110" y="762"/>
                  </a:lnTo>
                  <a:lnTo>
                    <a:pt x="35936" y="381"/>
                  </a:lnTo>
                  <a:lnTo>
                    <a:pt x="36496" y="381"/>
                  </a:lnTo>
                  <a:lnTo>
                    <a:pt x="36355" y="0"/>
                  </a:lnTo>
                  <a:close/>
                </a:path>
                <a:path w="76200" h="83185">
                  <a:moveTo>
                    <a:pt x="46299" y="14224"/>
                  </a:moveTo>
                  <a:lnTo>
                    <a:pt x="46020" y="14478"/>
                  </a:lnTo>
                  <a:lnTo>
                    <a:pt x="45982" y="14732"/>
                  </a:lnTo>
                  <a:lnTo>
                    <a:pt x="46121" y="14859"/>
                  </a:lnTo>
                  <a:lnTo>
                    <a:pt x="46185" y="14605"/>
                  </a:lnTo>
                  <a:lnTo>
                    <a:pt x="46490" y="14605"/>
                  </a:lnTo>
                  <a:lnTo>
                    <a:pt x="46299" y="14224"/>
                  </a:lnTo>
                  <a:close/>
                </a:path>
                <a:path w="76200" h="83185">
                  <a:moveTo>
                    <a:pt x="46827" y="13782"/>
                  </a:moveTo>
                  <a:lnTo>
                    <a:pt x="46731" y="14224"/>
                  </a:lnTo>
                  <a:lnTo>
                    <a:pt x="47150" y="14732"/>
                  </a:lnTo>
                  <a:lnTo>
                    <a:pt x="47173" y="14351"/>
                  </a:lnTo>
                  <a:lnTo>
                    <a:pt x="47035" y="13958"/>
                  </a:lnTo>
                  <a:lnTo>
                    <a:pt x="46827" y="13782"/>
                  </a:lnTo>
                  <a:close/>
                </a:path>
                <a:path w="76200" h="83185">
                  <a:moveTo>
                    <a:pt x="50133" y="13462"/>
                  </a:moveTo>
                  <a:lnTo>
                    <a:pt x="49398" y="13462"/>
                  </a:lnTo>
                  <a:lnTo>
                    <a:pt x="49258" y="14605"/>
                  </a:lnTo>
                  <a:lnTo>
                    <a:pt x="49169" y="14732"/>
                  </a:lnTo>
                  <a:lnTo>
                    <a:pt x="49995" y="14224"/>
                  </a:lnTo>
                  <a:lnTo>
                    <a:pt x="50133" y="13462"/>
                  </a:lnTo>
                  <a:close/>
                </a:path>
                <a:path w="76200" h="83185">
                  <a:moveTo>
                    <a:pt x="49017" y="13843"/>
                  </a:moveTo>
                  <a:lnTo>
                    <a:pt x="47925" y="14351"/>
                  </a:lnTo>
                  <a:lnTo>
                    <a:pt x="48947" y="14351"/>
                  </a:lnTo>
                  <a:lnTo>
                    <a:pt x="49017" y="13843"/>
                  </a:lnTo>
                  <a:close/>
                </a:path>
                <a:path w="76200" h="83185">
                  <a:moveTo>
                    <a:pt x="46484" y="13716"/>
                  </a:moveTo>
                  <a:lnTo>
                    <a:pt x="46032" y="13716"/>
                  </a:lnTo>
                  <a:lnTo>
                    <a:pt x="46350" y="13970"/>
                  </a:lnTo>
                  <a:lnTo>
                    <a:pt x="46617" y="14224"/>
                  </a:lnTo>
                  <a:lnTo>
                    <a:pt x="46484" y="13716"/>
                  </a:lnTo>
                  <a:close/>
                </a:path>
                <a:path w="76200" h="83185">
                  <a:moveTo>
                    <a:pt x="41879" y="12065"/>
                  </a:moveTo>
                  <a:lnTo>
                    <a:pt x="41105" y="12446"/>
                  </a:lnTo>
                  <a:lnTo>
                    <a:pt x="40051" y="13589"/>
                  </a:lnTo>
                  <a:lnTo>
                    <a:pt x="39797" y="13970"/>
                  </a:lnTo>
                  <a:lnTo>
                    <a:pt x="42091" y="13970"/>
                  </a:lnTo>
                  <a:lnTo>
                    <a:pt x="42133" y="13716"/>
                  </a:lnTo>
                  <a:lnTo>
                    <a:pt x="42870" y="13081"/>
                  </a:lnTo>
                  <a:lnTo>
                    <a:pt x="43238" y="12954"/>
                  </a:lnTo>
                  <a:lnTo>
                    <a:pt x="43594" y="12954"/>
                  </a:lnTo>
                  <a:lnTo>
                    <a:pt x="43041" y="12573"/>
                  </a:lnTo>
                  <a:lnTo>
                    <a:pt x="42019" y="12573"/>
                  </a:lnTo>
                  <a:lnTo>
                    <a:pt x="41931" y="12084"/>
                  </a:lnTo>
                  <a:close/>
                </a:path>
                <a:path w="76200" h="83185">
                  <a:moveTo>
                    <a:pt x="47814" y="13462"/>
                  </a:moveTo>
                  <a:lnTo>
                    <a:pt x="46896" y="13462"/>
                  </a:lnTo>
                  <a:lnTo>
                    <a:pt x="47051" y="13958"/>
                  </a:lnTo>
                  <a:lnTo>
                    <a:pt x="47125" y="13589"/>
                  </a:lnTo>
                  <a:lnTo>
                    <a:pt x="47817" y="13589"/>
                  </a:lnTo>
                  <a:close/>
                </a:path>
                <a:path w="76200" h="83185">
                  <a:moveTo>
                    <a:pt x="47952" y="13811"/>
                  </a:moveTo>
                  <a:lnTo>
                    <a:pt x="47823" y="13843"/>
                  </a:lnTo>
                  <a:lnTo>
                    <a:pt x="47952" y="13811"/>
                  </a:lnTo>
                  <a:close/>
                </a:path>
                <a:path w="76200" h="83185">
                  <a:moveTo>
                    <a:pt x="50164" y="11938"/>
                  </a:moveTo>
                  <a:lnTo>
                    <a:pt x="45842" y="11938"/>
                  </a:lnTo>
                  <a:lnTo>
                    <a:pt x="47798" y="12827"/>
                  </a:lnTo>
                  <a:lnTo>
                    <a:pt x="47808" y="13248"/>
                  </a:lnTo>
                  <a:lnTo>
                    <a:pt x="47975" y="13335"/>
                  </a:lnTo>
                  <a:lnTo>
                    <a:pt x="47952" y="13811"/>
                  </a:lnTo>
                  <a:lnTo>
                    <a:pt x="49398" y="13462"/>
                  </a:lnTo>
                  <a:lnTo>
                    <a:pt x="50133" y="13462"/>
                  </a:lnTo>
                  <a:lnTo>
                    <a:pt x="50164" y="11938"/>
                  </a:lnTo>
                  <a:close/>
                </a:path>
                <a:path w="76200" h="83185">
                  <a:moveTo>
                    <a:pt x="47810" y="13335"/>
                  </a:moveTo>
                  <a:lnTo>
                    <a:pt x="46299" y="13335"/>
                  </a:lnTo>
                  <a:lnTo>
                    <a:pt x="46827" y="13782"/>
                  </a:lnTo>
                  <a:lnTo>
                    <a:pt x="46896" y="13462"/>
                  </a:lnTo>
                  <a:lnTo>
                    <a:pt x="47814" y="13462"/>
                  </a:lnTo>
                  <a:close/>
                </a:path>
                <a:path w="76200" h="83185">
                  <a:moveTo>
                    <a:pt x="40965" y="11811"/>
                  </a:moveTo>
                  <a:lnTo>
                    <a:pt x="40648" y="11811"/>
                  </a:lnTo>
                  <a:lnTo>
                    <a:pt x="40127" y="12573"/>
                  </a:lnTo>
                  <a:lnTo>
                    <a:pt x="40013" y="13081"/>
                  </a:lnTo>
                  <a:lnTo>
                    <a:pt x="40279" y="12700"/>
                  </a:lnTo>
                  <a:lnTo>
                    <a:pt x="41003" y="12192"/>
                  </a:lnTo>
                  <a:lnTo>
                    <a:pt x="41524" y="12065"/>
                  </a:lnTo>
                  <a:lnTo>
                    <a:pt x="40965" y="11811"/>
                  </a:lnTo>
                  <a:close/>
                </a:path>
                <a:path w="76200" h="83185">
                  <a:moveTo>
                    <a:pt x="40762" y="9144"/>
                  </a:moveTo>
                  <a:lnTo>
                    <a:pt x="39530" y="10414"/>
                  </a:lnTo>
                  <a:lnTo>
                    <a:pt x="40609" y="10541"/>
                  </a:lnTo>
                  <a:lnTo>
                    <a:pt x="40482" y="10922"/>
                  </a:lnTo>
                  <a:lnTo>
                    <a:pt x="39200" y="11557"/>
                  </a:lnTo>
                  <a:lnTo>
                    <a:pt x="38666" y="12827"/>
                  </a:lnTo>
                  <a:lnTo>
                    <a:pt x="39149" y="12954"/>
                  </a:lnTo>
                  <a:lnTo>
                    <a:pt x="39581" y="12319"/>
                  </a:lnTo>
                  <a:lnTo>
                    <a:pt x="40140" y="11938"/>
                  </a:lnTo>
                  <a:lnTo>
                    <a:pt x="39555" y="11938"/>
                  </a:lnTo>
                  <a:lnTo>
                    <a:pt x="41651" y="10541"/>
                  </a:lnTo>
                  <a:lnTo>
                    <a:pt x="43784" y="10541"/>
                  </a:lnTo>
                  <a:lnTo>
                    <a:pt x="45842" y="9398"/>
                  </a:lnTo>
                  <a:lnTo>
                    <a:pt x="43188" y="9398"/>
                  </a:lnTo>
                  <a:lnTo>
                    <a:pt x="40762" y="9144"/>
                  </a:lnTo>
                  <a:close/>
                </a:path>
                <a:path w="76200" h="83185">
                  <a:moveTo>
                    <a:pt x="42802" y="12424"/>
                  </a:moveTo>
                  <a:lnTo>
                    <a:pt x="42019" y="12573"/>
                  </a:lnTo>
                  <a:lnTo>
                    <a:pt x="43041" y="12573"/>
                  </a:lnTo>
                  <a:lnTo>
                    <a:pt x="42802" y="12424"/>
                  </a:lnTo>
                  <a:close/>
                </a:path>
                <a:path w="76200" h="83185">
                  <a:moveTo>
                    <a:pt x="30399" y="10287"/>
                  </a:moveTo>
                  <a:lnTo>
                    <a:pt x="29802" y="10287"/>
                  </a:lnTo>
                  <a:lnTo>
                    <a:pt x="29129" y="11557"/>
                  </a:lnTo>
                  <a:lnTo>
                    <a:pt x="28341" y="12065"/>
                  </a:lnTo>
                  <a:lnTo>
                    <a:pt x="27033" y="12446"/>
                  </a:lnTo>
                  <a:lnTo>
                    <a:pt x="31304" y="12446"/>
                  </a:lnTo>
                  <a:lnTo>
                    <a:pt x="31178" y="11557"/>
                  </a:lnTo>
                  <a:lnTo>
                    <a:pt x="30932" y="10414"/>
                  </a:lnTo>
                  <a:lnTo>
                    <a:pt x="30399" y="10287"/>
                  </a:lnTo>
                  <a:close/>
                </a:path>
                <a:path w="76200" h="83185">
                  <a:moveTo>
                    <a:pt x="42273" y="10541"/>
                  </a:moveTo>
                  <a:lnTo>
                    <a:pt x="41651" y="10541"/>
                  </a:lnTo>
                  <a:lnTo>
                    <a:pt x="41931" y="12084"/>
                  </a:lnTo>
                  <a:lnTo>
                    <a:pt x="42802" y="12424"/>
                  </a:lnTo>
                  <a:lnTo>
                    <a:pt x="44699" y="12065"/>
                  </a:lnTo>
                  <a:lnTo>
                    <a:pt x="44000" y="11557"/>
                  </a:lnTo>
                  <a:lnTo>
                    <a:pt x="43873" y="11303"/>
                  </a:lnTo>
                  <a:lnTo>
                    <a:pt x="42680" y="11303"/>
                  </a:lnTo>
                  <a:lnTo>
                    <a:pt x="42273" y="10541"/>
                  </a:lnTo>
                  <a:close/>
                </a:path>
                <a:path w="76200" h="83185">
                  <a:moveTo>
                    <a:pt x="49252" y="9779"/>
                  </a:moveTo>
                  <a:lnTo>
                    <a:pt x="47785" y="9779"/>
                  </a:lnTo>
                  <a:lnTo>
                    <a:pt x="48763" y="10160"/>
                  </a:lnTo>
                  <a:lnTo>
                    <a:pt x="48420" y="10922"/>
                  </a:lnTo>
                  <a:lnTo>
                    <a:pt x="45512" y="10922"/>
                  </a:lnTo>
                  <a:lnTo>
                    <a:pt x="45156" y="11430"/>
                  </a:lnTo>
                  <a:lnTo>
                    <a:pt x="44407" y="11430"/>
                  </a:lnTo>
                  <a:lnTo>
                    <a:pt x="45143" y="12065"/>
                  </a:lnTo>
                  <a:lnTo>
                    <a:pt x="45842" y="11938"/>
                  </a:lnTo>
                  <a:lnTo>
                    <a:pt x="50164" y="11938"/>
                  </a:lnTo>
                  <a:lnTo>
                    <a:pt x="50007" y="10287"/>
                  </a:lnTo>
                  <a:lnTo>
                    <a:pt x="49753" y="10160"/>
                  </a:lnTo>
                  <a:lnTo>
                    <a:pt x="49252" y="9779"/>
                  </a:lnTo>
                  <a:close/>
                </a:path>
                <a:path w="76200" h="83185">
                  <a:moveTo>
                    <a:pt x="47677" y="9801"/>
                  </a:moveTo>
                  <a:lnTo>
                    <a:pt x="45334" y="10287"/>
                  </a:lnTo>
                  <a:lnTo>
                    <a:pt x="43810" y="10922"/>
                  </a:lnTo>
                  <a:lnTo>
                    <a:pt x="42680" y="11303"/>
                  </a:lnTo>
                  <a:lnTo>
                    <a:pt x="43873" y="11303"/>
                  </a:lnTo>
                  <a:lnTo>
                    <a:pt x="44280" y="11176"/>
                  </a:lnTo>
                  <a:lnTo>
                    <a:pt x="45677" y="10541"/>
                  </a:lnTo>
                  <a:lnTo>
                    <a:pt x="48208" y="10541"/>
                  </a:lnTo>
                  <a:lnTo>
                    <a:pt x="47824" y="9850"/>
                  </a:lnTo>
                  <a:lnTo>
                    <a:pt x="47677" y="9801"/>
                  </a:lnTo>
                  <a:close/>
                </a:path>
                <a:path w="76200" h="83185">
                  <a:moveTo>
                    <a:pt x="43784" y="10541"/>
                  </a:moveTo>
                  <a:lnTo>
                    <a:pt x="42273" y="10541"/>
                  </a:lnTo>
                  <a:lnTo>
                    <a:pt x="43099" y="10922"/>
                  </a:lnTo>
                  <a:lnTo>
                    <a:pt x="43784" y="10541"/>
                  </a:lnTo>
                  <a:close/>
                </a:path>
                <a:path w="76200" h="83185">
                  <a:moveTo>
                    <a:pt x="48208" y="10541"/>
                  </a:moveTo>
                  <a:lnTo>
                    <a:pt x="45677" y="10541"/>
                  </a:lnTo>
                  <a:lnTo>
                    <a:pt x="46705" y="10922"/>
                  </a:lnTo>
                  <a:lnTo>
                    <a:pt x="48420" y="10922"/>
                  </a:lnTo>
                  <a:lnTo>
                    <a:pt x="48208" y="10541"/>
                  </a:lnTo>
                  <a:close/>
                </a:path>
                <a:path w="76200" h="83185">
                  <a:moveTo>
                    <a:pt x="48584" y="9271"/>
                  </a:moveTo>
                  <a:lnTo>
                    <a:pt x="46070" y="9271"/>
                  </a:lnTo>
                  <a:lnTo>
                    <a:pt x="47677" y="9801"/>
                  </a:lnTo>
                  <a:lnTo>
                    <a:pt x="49252" y="9779"/>
                  </a:lnTo>
                  <a:lnTo>
                    <a:pt x="48584" y="9271"/>
                  </a:lnTo>
                  <a:close/>
                </a:path>
                <a:path w="76200" h="83185">
                  <a:moveTo>
                    <a:pt x="41803" y="8763"/>
                  </a:moveTo>
                  <a:lnTo>
                    <a:pt x="42565" y="9144"/>
                  </a:lnTo>
                  <a:lnTo>
                    <a:pt x="43188" y="9398"/>
                  </a:lnTo>
                  <a:lnTo>
                    <a:pt x="45842" y="9398"/>
                  </a:lnTo>
                  <a:lnTo>
                    <a:pt x="46070" y="9271"/>
                  </a:lnTo>
                  <a:lnTo>
                    <a:pt x="48584" y="9271"/>
                  </a:lnTo>
                  <a:lnTo>
                    <a:pt x="48250" y="9017"/>
                  </a:lnTo>
                  <a:lnTo>
                    <a:pt x="43759" y="9017"/>
                  </a:lnTo>
                  <a:lnTo>
                    <a:pt x="41803" y="8763"/>
                  </a:lnTo>
                  <a:close/>
                </a:path>
                <a:path w="76200" h="83185">
                  <a:moveTo>
                    <a:pt x="46413" y="7620"/>
                  </a:moveTo>
                  <a:lnTo>
                    <a:pt x="43759" y="9017"/>
                  </a:lnTo>
                  <a:lnTo>
                    <a:pt x="48250" y="9017"/>
                  </a:lnTo>
                  <a:lnTo>
                    <a:pt x="46413" y="7620"/>
                  </a:lnTo>
                  <a:close/>
                </a:path>
                <a:path w="76200" h="83185">
                  <a:moveTo>
                    <a:pt x="33074" y="5207"/>
                  </a:moveTo>
                  <a:lnTo>
                    <a:pt x="32853" y="5319"/>
                  </a:lnTo>
                  <a:lnTo>
                    <a:pt x="33074" y="5207"/>
                  </a:lnTo>
                  <a:close/>
                </a:path>
                <a:path w="76200" h="83185">
                  <a:moveTo>
                    <a:pt x="36212" y="3175"/>
                  </a:moveTo>
                  <a:lnTo>
                    <a:pt x="35110" y="3175"/>
                  </a:lnTo>
                  <a:lnTo>
                    <a:pt x="35568" y="3556"/>
                  </a:lnTo>
                  <a:lnTo>
                    <a:pt x="35542" y="4064"/>
                  </a:lnTo>
                  <a:lnTo>
                    <a:pt x="35910" y="3937"/>
                  </a:lnTo>
                  <a:lnTo>
                    <a:pt x="36225" y="3429"/>
                  </a:lnTo>
                  <a:lnTo>
                    <a:pt x="36212" y="3175"/>
                  </a:lnTo>
                  <a:close/>
                </a:path>
                <a:path w="76200" h="83185">
                  <a:moveTo>
                    <a:pt x="35322" y="2667"/>
                  </a:moveTo>
                  <a:lnTo>
                    <a:pt x="34564" y="2667"/>
                  </a:lnTo>
                  <a:lnTo>
                    <a:pt x="34171" y="3175"/>
                  </a:lnTo>
                  <a:lnTo>
                    <a:pt x="34171" y="3429"/>
                  </a:lnTo>
                  <a:lnTo>
                    <a:pt x="34894" y="3429"/>
                  </a:lnTo>
                  <a:lnTo>
                    <a:pt x="35110" y="3175"/>
                  </a:lnTo>
                  <a:lnTo>
                    <a:pt x="36212" y="3175"/>
                  </a:lnTo>
                  <a:lnTo>
                    <a:pt x="36028" y="2921"/>
                  </a:lnTo>
                  <a:lnTo>
                    <a:pt x="34653" y="2921"/>
                  </a:lnTo>
                  <a:lnTo>
                    <a:pt x="35322" y="2667"/>
                  </a:lnTo>
                  <a:close/>
                </a:path>
                <a:path w="76200" h="83185">
                  <a:moveTo>
                    <a:pt x="35936" y="2794"/>
                  </a:moveTo>
                  <a:lnTo>
                    <a:pt x="35263" y="2921"/>
                  </a:lnTo>
                  <a:lnTo>
                    <a:pt x="36028" y="2921"/>
                  </a:lnTo>
                  <a:close/>
                </a:path>
                <a:path w="76200" h="83185">
                  <a:moveTo>
                    <a:pt x="36317" y="1778"/>
                  </a:moveTo>
                  <a:lnTo>
                    <a:pt x="34488" y="2032"/>
                  </a:lnTo>
                  <a:lnTo>
                    <a:pt x="34259" y="2032"/>
                  </a:lnTo>
                  <a:lnTo>
                    <a:pt x="33922" y="2417"/>
                  </a:lnTo>
                  <a:lnTo>
                    <a:pt x="34450" y="2794"/>
                  </a:lnTo>
                  <a:lnTo>
                    <a:pt x="35322" y="2667"/>
                  </a:lnTo>
                  <a:lnTo>
                    <a:pt x="35656" y="2540"/>
                  </a:lnTo>
                  <a:lnTo>
                    <a:pt x="36558" y="2540"/>
                  </a:lnTo>
                  <a:lnTo>
                    <a:pt x="36609" y="2032"/>
                  </a:lnTo>
                  <a:lnTo>
                    <a:pt x="36317" y="1778"/>
                  </a:lnTo>
                  <a:close/>
                </a:path>
                <a:path w="76200" h="83185">
                  <a:moveTo>
                    <a:pt x="36558" y="2540"/>
                  </a:moveTo>
                  <a:lnTo>
                    <a:pt x="35656" y="2540"/>
                  </a:lnTo>
                  <a:lnTo>
                    <a:pt x="36177" y="2667"/>
                  </a:lnTo>
                  <a:lnTo>
                    <a:pt x="36393" y="2794"/>
                  </a:lnTo>
                  <a:lnTo>
                    <a:pt x="36558" y="2540"/>
                  </a:lnTo>
                  <a:close/>
                </a:path>
                <a:path w="76200" h="83185">
                  <a:moveTo>
                    <a:pt x="35695" y="1524"/>
                  </a:moveTo>
                  <a:lnTo>
                    <a:pt x="33777" y="1524"/>
                  </a:lnTo>
                  <a:lnTo>
                    <a:pt x="33917" y="2032"/>
                  </a:lnTo>
                  <a:lnTo>
                    <a:pt x="34488" y="2032"/>
                  </a:lnTo>
                  <a:lnTo>
                    <a:pt x="35695" y="1524"/>
                  </a:lnTo>
                  <a:close/>
                </a:path>
                <a:path w="76200" h="83185">
                  <a:moveTo>
                    <a:pt x="36634" y="1524"/>
                  </a:moveTo>
                  <a:lnTo>
                    <a:pt x="35695" y="1524"/>
                  </a:lnTo>
                  <a:lnTo>
                    <a:pt x="36317" y="1651"/>
                  </a:lnTo>
                  <a:lnTo>
                    <a:pt x="36596" y="1778"/>
                  </a:lnTo>
                  <a:lnTo>
                    <a:pt x="36634" y="1524"/>
                  </a:lnTo>
                  <a:close/>
                </a:path>
                <a:path w="76200" h="83185">
                  <a:moveTo>
                    <a:pt x="35110" y="762"/>
                  </a:moveTo>
                  <a:lnTo>
                    <a:pt x="33586" y="762"/>
                  </a:lnTo>
                  <a:lnTo>
                    <a:pt x="33510" y="1397"/>
                  </a:lnTo>
                  <a:lnTo>
                    <a:pt x="33840" y="1524"/>
                  </a:lnTo>
                  <a:lnTo>
                    <a:pt x="36876" y="1524"/>
                  </a:lnTo>
                  <a:lnTo>
                    <a:pt x="36114" y="1143"/>
                  </a:lnTo>
                  <a:lnTo>
                    <a:pt x="34221" y="1143"/>
                  </a:lnTo>
                  <a:lnTo>
                    <a:pt x="35110" y="762"/>
                  </a:lnTo>
                  <a:close/>
                </a:path>
                <a:path w="76200" h="83185">
                  <a:moveTo>
                    <a:pt x="35860" y="1016"/>
                  </a:moveTo>
                  <a:lnTo>
                    <a:pt x="35491" y="1016"/>
                  </a:lnTo>
                  <a:lnTo>
                    <a:pt x="34679" y="1143"/>
                  </a:lnTo>
                  <a:lnTo>
                    <a:pt x="36114" y="1143"/>
                  </a:lnTo>
                  <a:lnTo>
                    <a:pt x="35860" y="1016"/>
                  </a:lnTo>
                  <a:close/>
                </a:path>
                <a:path w="76200" h="83185">
                  <a:moveTo>
                    <a:pt x="36496" y="381"/>
                  </a:moveTo>
                  <a:lnTo>
                    <a:pt x="35936" y="381"/>
                  </a:lnTo>
                  <a:lnTo>
                    <a:pt x="36698" y="1143"/>
                  </a:lnTo>
                  <a:lnTo>
                    <a:pt x="36591" y="635"/>
                  </a:lnTo>
                  <a:lnTo>
                    <a:pt x="36496" y="381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86732" y="3608522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1168" y="0"/>
                  </a:moveTo>
                  <a:lnTo>
                    <a:pt x="952" y="876"/>
                  </a:lnTo>
                  <a:lnTo>
                    <a:pt x="634" y="1511"/>
                  </a:lnTo>
                  <a:lnTo>
                    <a:pt x="711" y="4305"/>
                  </a:lnTo>
                  <a:lnTo>
                    <a:pt x="876" y="4445"/>
                  </a:lnTo>
                  <a:lnTo>
                    <a:pt x="0" y="5422"/>
                  </a:lnTo>
                  <a:lnTo>
                    <a:pt x="279" y="5689"/>
                  </a:lnTo>
                  <a:lnTo>
                    <a:pt x="1231" y="7048"/>
                  </a:lnTo>
                  <a:lnTo>
                    <a:pt x="2146" y="8483"/>
                  </a:lnTo>
                  <a:lnTo>
                    <a:pt x="2552" y="8267"/>
                  </a:lnTo>
                  <a:lnTo>
                    <a:pt x="2908" y="7988"/>
                  </a:lnTo>
                  <a:lnTo>
                    <a:pt x="3187" y="7556"/>
                  </a:lnTo>
                  <a:lnTo>
                    <a:pt x="3200" y="7340"/>
                  </a:lnTo>
                  <a:lnTo>
                    <a:pt x="3136" y="6921"/>
                  </a:lnTo>
                  <a:lnTo>
                    <a:pt x="3047" y="6540"/>
                  </a:lnTo>
                  <a:lnTo>
                    <a:pt x="2628" y="4991"/>
                  </a:lnTo>
                  <a:lnTo>
                    <a:pt x="812" y="3340"/>
                  </a:lnTo>
                  <a:lnTo>
                    <a:pt x="1714" y="2120"/>
                  </a:lnTo>
                  <a:lnTo>
                    <a:pt x="1727" y="1879"/>
                  </a:lnTo>
                  <a:lnTo>
                    <a:pt x="1701" y="1625"/>
                  </a:lnTo>
                  <a:lnTo>
                    <a:pt x="1600" y="1409"/>
                  </a:lnTo>
                  <a:lnTo>
                    <a:pt x="1422" y="927"/>
                  </a:lnTo>
                  <a:lnTo>
                    <a:pt x="1269" y="457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FF01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546636" y="3572001"/>
              <a:ext cx="66675" cy="81915"/>
            </a:xfrm>
            <a:custGeom>
              <a:avLst/>
              <a:gdLst/>
              <a:ahLst/>
              <a:cxnLst/>
              <a:rect l="l" t="t" r="r" b="b"/>
              <a:pathLst>
                <a:path w="66675" h="81914">
                  <a:moveTo>
                    <a:pt x="2908" y="81140"/>
                  </a:moveTo>
                  <a:lnTo>
                    <a:pt x="2857" y="81013"/>
                  </a:lnTo>
                  <a:lnTo>
                    <a:pt x="2857" y="81140"/>
                  </a:lnTo>
                  <a:close/>
                </a:path>
                <a:path w="66675" h="81914">
                  <a:moveTo>
                    <a:pt x="6210" y="51295"/>
                  </a:moveTo>
                  <a:lnTo>
                    <a:pt x="6184" y="51041"/>
                  </a:lnTo>
                  <a:lnTo>
                    <a:pt x="6134" y="51168"/>
                  </a:lnTo>
                  <a:lnTo>
                    <a:pt x="4953" y="52438"/>
                  </a:lnTo>
                  <a:lnTo>
                    <a:pt x="4864" y="52628"/>
                  </a:lnTo>
                  <a:lnTo>
                    <a:pt x="4965" y="53035"/>
                  </a:lnTo>
                  <a:lnTo>
                    <a:pt x="6210" y="51295"/>
                  </a:lnTo>
                  <a:close/>
                </a:path>
                <a:path w="66675" h="81914">
                  <a:moveTo>
                    <a:pt x="6654" y="63741"/>
                  </a:moveTo>
                  <a:lnTo>
                    <a:pt x="6565" y="61963"/>
                  </a:lnTo>
                  <a:lnTo>
                    <a:pt x="6438" y="60820"/>
                  </a:lnTo>
                  <a:lnTo>
                    <a:pt x="6350" y="60312"/>
                  </a:lnTo>
                  <a:lnTo>
                    <a:pt x="4305" y="52438"/>
                  </a:lnTo>
                  <a:lnTo>
                    <a:pt x="5740" y="51168"/>
                  </a:lnTo>
                  <a:lnTo>
                    <a:pt x="5651" y="51041"/>
                  </a:lnTo>
                  <a:lnTo>
                    <a:pt x="4279" y="52311"/>
                  </a:lnTo>
                  <a:lnTo>
                    <a:pt x="4292" y="53035"/>
                  </a:lnTo>
                  <a:lnTo>
                    <a:pt x="6184" y="60312"/>
                  </a:lnTo>
                  <a:lnTo>
                    <a:pt x="6286" y="60820"/>
                  </a:lnTo>
                  <a:lnTo>
                    <a:pt x="6413" y="61963"/>
                  </a:lnTo>
                  <a:lnTo>
                    <a:pt x="6515" y="63741"/>
                  </a:lnTo>
                  <a:lnTo>
                    <a:pt x="6210" y="64884"/>
                  </a:lnTo>
                  <a:lnTo>
                    <a:pt x="4292" y="67170"/>
                  </a:lnTo>
                  <a:lnTo>
                    <a:pt x="4267" y="69596"/>
                  </a:lnTo>
                  <a:lnTo>
                    <a:pt x="4419" y="67297"/>
                  </a:lnTo>
                  <a:lnTo>
                    <a:pt x="5918" y="65519"/>
                  </a:lnTo>
                  <a:lnTo>
                    <a:pt x="6350" y="64884"/>
                  </a:lnTo>
                  <a:lnTo>
                    <a:pt x="6654" y="63741"/>
                  </a:lnTo>
                  <a:close/>
                </a:path>
                <a:path w="66675" h="81914">
                  <a:moveTo>
                    <a:pt x="6756" y="76187"/>
                  </a:moveTo>
                  <a:lnTo>
                    <a:pt x="6718" y="76060"/>
                  </a:lnTo>
                  <a:lnTo>
                    <a:pt x="6565" y="75666"/>
                  </a:lnTo>
                  <a:lnTo>
                    <a:pt x="6565" y="76060"/>
                  </a:lnTo>
                  <a:lnTo>
                    <a:pt x="6096" y="75298"/>
                  </a:lnTo>
                  <a:lnTo>
                    <a:pt x="5156" y="73139"/>
                  </a:lnTo>
                  <a:lnTo>
                    <a:pt x="4927" y="72250"/>
                  </a:lnTo>
                  <a:lnTo>
                    <a:pt x="4711" y="71170"/>
                  </a:lnTo>
                  <a:lnTo>
                    <a:pt x="6362" y="75425"/>
                  </a:lnTo>
                  <a:lnTo>
                    <a:pt x="6565" y="76060"/>
                  </a:lnTo>
                  <a:lnTo>
                    <a:pt x="6565" y="75666"/>
                  </a:lnTo>
                  <a:lnTo>
                    <a:pt x="4559" y="70383"/>
                  </a:lnTo>
                  <a:lnTo>
                    <a:pt x="4419" y="69634"/>
                  </a:lnTo>
                  <a:lnTo>
                    <a:pt x="4445" y="70091"/>
                  </a:lnTo>
                  <a:lnTo>
                    <a:pt x="4381" y="69278"/>
                  </a:lnTo>
                  <a:lnTo>
                    <a:pt x="4305" y="69824"/>
                  </a:lnTo>
                  <a:lnTo>
                    <a:pt x="4267" y="69596"/>
                  </a:lnTo>
                  <a:lnTo>
                    <a:pt x="4292" y="70091"/>
                  </a:lnTo>
                  <a:lnTo>
                    <a:pt x="4432" y="70459"/>
                  </a:lnTo>
                  <a:lnTo>
                    <a:pt x="4394" y="70281"/>
                  </a:lnTo>
                  <a:lnTo>
                    <a:pt x="6565" y="76314"/>
                  </a:lnTo>
                  <a:lnTo>
                    <a:pt x="6680" y="76187"/>
                  </a:lnTo>
                  <a:close/>
                </a:path>
                <a:path w="66675" h="81914">
                  <a:moveTo>
                    <a:pt x="7099" y="64287"/>
                  </a:moveTo>
                  <a:lnTo>
                    <a:pt x="6985" y="62344"/>
                  </a:lnTo>
                  <a:lnTo>
                    <a:pt x="6781" y="60693"/>
                  </a:lnTo>
                  <a:lnTo>
                    <a:pt x="4610" y="52438"/>
                  </a:lnTo>
                  <a:lnTo>
                    <a:pt x="6045" y="51168"/>
                  </a:lnTo>
                  <a:lnTo>
                    <a:pt x="5956" y="51041"/>
                  </a:lnTo>
                  <a:lnTo>
                    <a:pt x="4597" y="52311"/>
                  </a:lnTo>
                  <a:lnTo>
                    <a:pt x="4495" y="52565"/>
                  </a:lnTo>
                  <a:lnTo>
                    <a:pt x="6616" y="60566"/>
                  </a:lnTo>
                  <a:lnTo>
                    <a:pt x="6731" y="61201"/>
                  </a:lnTo>
                  <a:lnTo>
                    <a:pt x="6845" y="62217"/>
                  </a:lnTo>
                  <a:lnTo>
                    <a:pt x="6959" y="64287"/>
                  </a:lnTo>
                  <a:lnTo>
                    <a:pt x="5956" y="66027"/>
                  </a:lnTo>
                  <a:lnTo>
                    <a:pt x="5067" y="67170"/>
                  </a:lnTo>
                  <a:lnTo>
                    <a:pt x="4533" y="68821"/>
                  </a:lnTo>
                  <a:lnTo>
                    <a:pt x="4419" y="69634"/>
                  </a:lnTo>
                  <a:lnTo>
                    <a:pt x="5181" y="67297"/>
                  </a:lnTo>
                  <a:lnTo>
                    <a:pt x="6083" y="66154"/>
                  </a:lnTo>
                  <a:lnTo>
                    <a:pt x="7099" y="64287"/>
                  </a:lnTo>
                  <a:close/>
                </a:path>
                <a:path w="66675" h="81914">
                  <a:moveTo>
                    <a:pt x="7480" y="64287"/>
                  </a:moveTo>
                  <a:lnTo>
                    <a:pt x="7353" y="64630"/>
                  </a:lnTo>
                  <a:lnTo>
                    <a:pt x="7429" y="64503"/>
                  </a:lnTo>
                  <a:lnTo>
                    <a:pt x="7480" y="64287"/>
                  </a:lnTo>
                  <a:close/>
                </a:path>
                <a:path w="66675" h="81914">
                  <a:moveTo>
                    <a:pt x="7747" y="69583"/>
                  </a:moveTo>
                  <a:lnTo>
                    <a:pt x="7632" y="68186"/>
                  </a:lnTo>
                  <a:lnTo>
                    <a:pt x="7353" y="67424"/>
                  </a:lnTo>
                  <a:lnTo>
                    <a:pt x="7289" y="67678"/>
                  </a:lnTo>
                  <a:lnTo>
                    <a:pt x="7480" y="68186"/>
                  </a:lnTo>
                  <a:lnTo>
                    <a:pt x="7607" y="69583"/>
                  </a:lnTo>
                  <a:lnTo>
                    <a:pt x="7366" y="71170"/>
                  </a:lnTo>
                  <a:lnTo>
                    <a:pt x="7251" y="72377"/>
                  </a:lnTo>
                  <a:lnTo>
                    <a:pt x="7404" y="72885"/>
                  </a:lnTo>
                  <a:lnTo>
                    <a:pt x="7531" y="72758"/>
                  </a:lnTo>
                  <a:lnTo>
                    <a:pt x="7404" y="72377"/>
                  </a:lnTo>
                  <a:lnTo>
                    <a:pt x="7518" y="71170"/>
                  </a:lnTo>
                  <a:lnTo>
                    <a:pt x="7747" y="69583"/>
                  </a:lnTo>
                  <a:close/>
                </a:path>
                <a:path w="66675" h="81914">
                  <a:moveTo>
                    <a:pt x="7962" y="63487"/>
                  </a:moveTo>
                  <a:lnTo>
                    <a:pt x="7848" y="60947"/>
                  </a:lnTo>
                  <a:lnTo>
                    <a:pt x="7797" y="60566"/>
                  </a:lnTo>
                  <a:lnTo>
                    <a:pt x="5956" y="55740"/>
                  </a:lnTo>
                  <a:lnTo>
                    <a:pt x="5067" y="53390"/>
                  </a:lnTo>
                  <a:lnTo>
                    <a:pt x="7035" y="60693"/>
                  </a:lnTo>
                  <a:lnTo>
                    <a:pt x="7162" y="61455"/>
                  </a:lnTo>
                  <a:lnTo>
                    <a:pt x="7480" y="64287"/>
                  </a:lnTo>
                  <a:lnTo>
                    <a:pt x="7366" y="61963"/>
                  </a:lnTo>
                  <a:lnTo>
                    <a:pt x="7251" y="60947"/>
                  </a:lnTo>
                  <a:lnTo>
                    <a:pt x="6083" y="56629"/>
                  </a:lnTo>
                  <a:lnTo>
                    <a:pt x="5981" y="56121"/>
                  </a:lnTo>
                  <a:lnTo>
                    <a:pt x="6197" y="56756"/>
                  </a:lnTo>
                  <a:lnTo>
                    <a:pt x="7569" y="60312"/>
                  </a:lnTo>
                  <a:lnTo>
                    <a:pt x="7696" y="60820"/>
                  </a:lnTo>
                  <a:lnTo>
                    <a:pt x="7810" y="63487"/>
                  </a:lnTo>
                  <a:lnTo>
                    <a:pt x="7696" y="63995"/>
                  </a:lnTo>
                  <a:lnTo>
                    <a:pt x="7150" y="65138"/>
                  </a:lnTo>
                  <a:lnTo>
                    <a:pt x="7353" y="64630"/>
                  </a:lnTo>
                  <a:lnTo>
                    <a:pt x="7061" y="65138"/>
                  </a:lnTo>
                  <a:lnTo>
                    <a:pt x="6616" y="65913"/>
                  </a:lnTo>
                  <a:lnTo>
                    <a:pt x="6616" y="66154"/>
                  </a:lnTo>
                  <a:lnTo>
                    <a:pt x="5994" y="67678"/>
                  </a:lnTo>
                  <a:lnTo>
                    <a:pt x="5448" y="69278"/>
                  </a:lnTo>
                  <a:lnTo>
                    <a:pt x="5334" y="70091"/>
                  </a:lnTo>
                  <a:lnTo>
                    <a:pt x="6375" y="74028"/>
                  </a:lnTo>
                  <a:lnTo>
                    <a:pt x="4965" y="69710"/>
                  </a:lnTo>
                  <a:lnTo>
                    <a:pt x="5016" y="69278"/>
                  </a:lnTo>
                  <a:lnTo>
                    <a:pt x="5626" y="67424"/>
                  </a:lnTo>
                  <a:lnTo>
                    <a:pt x="6464" y="66408"/>
                  </a:lnTo>
                  <a:lnTo>
                    <a:pt x="6616" y="66154"/>
                  </a:lnTo>
                  <a:lnTo>
                    <a:pt x="6616" y="65913"/>
                  </a:lnTo>
                  <a:lnTo>
                    <a:pt x="6400" y="66281"/>
                  </a:lnTo>
                  <a:lnTo>
                    <a:pt x="5499" y="67424"/>
                  </a:lnTo>
                  <a:lnTo>
                    <a:pt x="4864" y="69278"/>
                  </a:lnTo>
                  <a:lnTo>
                    <a:pt x="4851" y="69837"/>
                  </a:lnTo>
                  <a:lnTo>
                    <a:pt x="6502" y="74790"/>
                  </a:lnTo>
                  <a:lnTo>
                    <a:pt x="6718" y="76060"/>
                  </a:lnTo>
                  <a:lnTo>
                    <a:pt x="6756" y="76187"/>
                  </a:lnTo>
                  <a:lnTo>
                    <a:pt x="6769" y="76314"/>
                  </a:lnTo>
                  <a:lnTo>
                    <a:pt x="6908" y="76187"/>
                  </a:lnTo>
                  <a:lnTo>
                    <a:pt x="6743" y="74790"/>
                  </a:lnTo>
                  <a:lnTo>
                    <a:pt x="6540" y="74028"/>
                  </a:lnTo>
                  <a:lnTo>
                    <a:pt x="5486" y="70091"/>
                  </a:lnTo>
                  <a:lnTo>
                    <a:pt x="5600" y="69278"/>
                  </a:lnTo>
                  <a:lnTo>
                    <a:pt x="6159" y="67678"/>
                  </a:lnTo>
                  <a:lnTo>
                    <a:pt x="6807" y="66154"/>
                  </a:lnTo>
                  <a:lnTo>
                    <a:pt x="7429" y="64884"/>
                  </a:lnTo>
                  <a:lnTo>
                    <a:pt x="7035" y="66027"/>
                  </a:lnTo>
                  <a:lnTo>
                    <a:pt x="6972" y="66535"/>
                  </a:lnTo>
                  <a:lnTo>
                    <a:pt x="6667" y="67170"/>
                  </a:lnTo>
                  <a:lnTo>
                    <a:pt x="6565" y="67424"/>
                  </a:lnTo>
                  <a:lnTo>
                    <a:pt x="6337" y="68186"/>
                  </a:lnTo>
                  <a:lnTo>
                    <a:pt x="6286" y="71869"/>
                  </a:lnTo>
                  <a:lnTo>
                    <a:pt x="6654" y="74282"/>
                  </a:lnTo>
                  <a:lnTo>
                    <a:pt x="6553" y="72758"/>
                  </a:lnTo>
                  <a:lnTo>
                    <a:pt x="6438" y="71996"/>
                  </a:lnTo>
                  <a:lnTo>
                    <a:pt x="6527" y="68186"/>
                  </a:lnTo>
                  <a:lnTo>
                    <a:pt x="6642" y="67678"/>
                  </a:lnTo>
                  <a:lnTo>
                    <a:pt x="6908" y="67043"/>
                  </a:lnTo>
                  <a:lnTo>
                    <a:pt x="6896" y="68821"/>
                  </a:lnTo>
                  <a:lnTo>
                    <a:pt x="6794" y="70091"/>
                  </a:lnTo>
                  <a:lnTo>
                    <a:pt x="6667" y="72123"/>
                  </a:lnTo>
                  <a:lnTo>
                    <a:pt x="7124" y="73393"/>
                  </a:lnTo>
                  <a:lnTo>
                    <a:pt x="7251" y="73393"/>
                  </a:lnTo>
                  <a:lnTo>
                    <a:pt x="6807" y="72123"/>
                  </a:lnTo>
                  <a:lnTo>
                    <a:pt x="6921" y="70091"/>
                  </a:lnTo>
                  <a:lnTo>
                    <a:pt x="7048" y="68567"/>
                  </a:lnTo>
                  <a:lnTo>
                    <a:pt x="7073" y="67043"/>
                  </a:lnTo>
                  <a:lnTo>
                    <a:pt x="7188" y="66027"/>
                  </a:lnTo>
                  <a:lnTo>
                    <a:pt x="7556" y="64884"/>
                  </a:lnTo>
                  <a:lnTo>
                    <a:pt x="7632" y="64630"/>
                  </a:lnTo>
                  <a:lnTo>
                    <a:pt x="7886" y="64122"/>
                  </a:lnTo>
                  <a:lnTo>
                    <a:pt x="7835" y="63995"/>
                  </a:lnTo>
                  <a:lnTo>
                    <a:pt x="7962" y="63487"/>
                  </a:lnTo>
                  <a:close/>
                </a:path>
                <a:path w="66675" h="81914">
                  <a:moveTo>
                    <a:pt x="8458" y="63106"/>
                  </a:moveTo>
                  <a:lnTo>
                    <a:pt x="8356" y="61582"/>
                  </a:lnTo>
                  <a:lnTo>
                    <a:pt x="8229" y="60820"/>
                  </a:lnTo>
                  <a:lnTo>
                    <a:pt x="7899" y="59550"/>
                  </a:lnTo>
                  <a:lnTo>
                    <a:pt x="7543" y="58534"/>
                  </a:lnTo>
                  <a:lnTo>
                    <a:pt x="7416" y="58534"/>
                  </a:lnTo>
                  <a:lnTo>
                    <a:pt x="7810" y="59677"/>
                  </a:lnTo>
                  <a:lnTo>
                    <a:pt x="8089" y="60693"/>
                  </a:lnTo>
                  <a:lnTo>
                    <a:pt x="8204" y="61455"/>
                  </a:lnTo>
                  <a:lnTo>
                    <a:pt x="8318" y="63106"/>
                  </a:lnTo>
                  <a:lnTo>
                    <a:pt x="7835" y="63995"/>
                  </a:lnTo>
                  <a:lnTo>
                    <a:pt x="8458" y="63106"/>
                  </a:lnTo>
                  <a:close/>
                </a:path>
                <a:path w="66675" h="81914">
                  <a:moveTo>
                    <a:pt x="9855" y="63741"/>
                  </a:moveTo>
                  <a:lnTo>
                    <a:pt x="9715" y="63741"/>
                  </a:lnTo>
                  <a:lnTo>
                    <a:pt x="9613" y="64122"/>
                  </a:lnTo>
                  <a:lnTo>
                    <a:pt x="8763" y="66027"/>
                  </a:lnTo>
                  <a:lnTo>
                    <a:pt x="8648" y="66535"/>
                  </a:lnTo>
                  <a:lnTo>
                    <a:pt x="9182" y="67678"/>
                  </a:lnTo>
                  <a:lnTo>
                    <a:pt x="8813" y="66535"/>
                  </a:lnTo>
                  <a:lnTo>
                    <a:pt x="8915" y="66027"/>
                  </a:lnTo>
                  <a:lnTo>
                    <a:pt x="9740" y="64122"/>
                  </a:lnTo>
                  <a:lnTo>
                    <a:pt x="9855" y="63741"/>
                  </a:lnTo>
                  <a:close/>
                </a:path>
                <a:path w="66675" h="81914">
                  <a:moveTo>
                    <a:pt x="13639" y="49263"/>
                  </a:moveTo>
                  <a:lnTo>
                    <a:pt x="13449" y="49263"/>
                  </a:lnTo>
                  <a:lnTo>
                    <a:pt x="13462" y="49136"/>
                  </a:lnTo>
                  <a:lnTo>
                    <a:pt x="13309" y="49136"/>
                  </a:lnTo>
                  <a:lnTo>
                    <a:pt x="12598" y="49136"/>
                  </a:lnTo>
                  <a:lnTo>
                    <a:pt x="11531" y="48945"/>
                  </a:lnTo>
                  <a:lnTo>
                    <a:pt x="11531" y="49136"/>
                  </a:lnTo>
                  <a:lnTo>
                    <a:pt x="7010" y="53962"/>
                  </a:lnTo>
                  <a:lnTo>
                    <a:pt x="7226" y="55105"/>
                  </a:lnTo>
                  <a:lnTo>
                    <a:pt x="7708" y="56121"/>
                  </a:lnTo>
                  <a:lnTo>
                    <a:pt x="9766" y="58280"/>
                  </a:lnTo>
                  <a:lnTo>
                    <a:pt x="10706" y="59550"/>
                  </a:lnTo>
                  <a:lnTo>
                    <a:pt x="11010" y="61455"/>
                  </a:lnTo>
                  <a:lnTo>
                    <a:pt x="11112" y="63106"/>
                  </a:lnTo>
                  <a:lnTo>
                    <a:pt x="10985" y="63868"/>
                  </a:lnTo>
                  <a:lnTo>
                    <a:pt x="10871" y="64376"/>
                  </a:lnTo>
                  <a:lnTo>
                    <a:pt x="10020" y="66535"/>
                  </a:lnTo>
                  <a:lnTo>
                    <a:pt x="10718" y="63487"/>
                  </a:lnTo>
                  <a:lnTo>
                    <a:pt x="10604" y="60947"/>
                  </a:lnTo>
                  <a:lnTo>
                    <a:pt x="10502" y="60058"/>
                  </a:lnTo>
                  <a:lnTo>
                    <a:pt x="9728" y="58661"/>
                  </a:lnTo>
                  <a:lnTo>
                    <a:pt x="7150" y="55994"/>
                  </a:lnTo>
                  <a:lnTo>
                    <a:pt x="6819" y="55105"/>
                  </a:lnTo>
                  <a:lnTo>
                    <a:pt x="6692" y="53962"/>
                  </a:lnTo>
                  <a:lnTo>
                    <a:pt x="6781" y="52311"/>
                  </a:lnTo>
                  <a:lnTo>
                    <a:pt x="6845" y="52057"/>
                  </a:lnTo>
                  <a:lnTo>
                    <a:pt x="7658" y="50660"/>
                  </a:lnTo>
                  <a:lnTo>
                    <a:pt x="8280" y="50025"/>
                  </a:lnTo>
                  <a:lnTo>
                    <a:pt x="9791" y="49263"/>
                  </a:lnTo>
                  <a:lnTo>
                    <a:pt x="10591" y="49136"/>
                  </a:lnTo>
                  <a:lnTo>
                    <a:pt x="11531" y="49136"/>
                  </a:lnTo>
                  <a:lnTo>
                    <a:pt x="11531" y="48945"/>
                  </a:lnTo>
                  <a:lnTo>
                    <a:pt x="11277" y="48895"/>
                  </a:lnTo>
                  <a:lnTo>
                    <a:pt x="11506" y="48882"/>
                  </a:lnTo>
                  <a:lnTo>
                    <a:pt x="13309" y="49136"/>
                  </a:lnTo>
                  <a:lnTo>
                    <a:pt x="13335" y="49009"/>
                  </a:lnTo>
                  <a:lnTo>
                    <a:pt x="12420" y="48882"/>
                  </a:lnTo>
                  <a:lnTo>
                    <a:pt x="11506" y="48755"/>
                  </a:lnTo>
                  <a:lnTo>
                    <a:pt x="10934" y="48806"/>
                  </a:lnTo>
                  <a:lnTo>
                    <a:pt x="10934" y="48933"/>
                  </a:lnTo>
                  <a:lnTo>
                    <a:pt x="9982" y="49136"/>
                  </a:lnTo>
                  <a:lnTo>
                    <a:pt x="8191" y="49898"/>
                  </a:lnTo>
                  <a:lnTo>
                    <a:pt x="7556" y="50533"/>
                  </a:lnTo>
                  <a:lnTo>
                    <a:pt x="6718" y="51930"/>
                  </a:lnTo>
                  <a:lnTo>
                    <a:pt x="6642" y="52311"/>
                  </a:lnTo>
                  <a:lnTo>
                    <a:pt x="6553" y="53962"/>
                  </a:lnTo>
                  <a:lnTo>
                    <a:pt x="6680" y="55105"/>
                  </a:lnTo>
                  <a:lnTo>
                    <a:pt x="7023" y="55994"/>
                  </a:lnTo>
                  <a:lnTo>
                    <a:pt x="9601" y="58788"/>
                  </a:lnTo>
                  <a:lnTo>
                    <a:pt x="10375" y="60058"/>
                  </a:lnTo>
                  <a:lnTo>
                    <a:pt x="10502" y="61201"/>
                  </a:lnTo>
                  <a:lnTo>
                    <a:pt x="10617" y="63487"/>
                  </a:lnTo>
                  <a:lnTo>
                    <a:pt x="9918" y="66535"/>
                  </a:lnTo>
                  <a:lnTo>
                    <a:pt x="10172" y="65341"/>
                  </a:lnTo>
                  <a:lnTo>
                    <a:pt x="10058" y="65773"/>
                  </a:lnTo>
                  <a:lnTo>
                    <a:pt x="10185" y="65011"/>
                  </a:lnTo>
                  <a:lnTo>
                    <a:pt x="10299" y="63360"/>
                  </a:lnTo>
                  <a:lnTo>
                    <a:pt x="10185" y="61455"/>
                  </a:lnTo>
                  <a:lnTo>
                    <a:pt x="9563" y="59677"/>
                  </a:lnTo>
                  <a:lnTo>
                    <a:pt x="7112" y="56629"/>
                  </a:lnTo>
                  <a:lnTo>
                    <a:pt x="6388" y="54851"/>
                  </a:lnTo>
                  <a:lnTo>
                    <a:pt x="6273" y="54470"/>
                  </a:lnTo>
                  <a:lnTo>
                    <a:pt x="6159" y="53708"/>
                  </a:lnTo>
                  <a:lnTo>
                    <a:pt x="6273" y="52692"/>
                  </a:lnTo>
                  <a:lnTo>
                    <a:pt x="10934" y="48933"/>
                  </a:lnTo>
                  <a:lnTo>
                    <a:pt x="10934" y="48806"/>
                  </a:lnTo>
                  <a:lnTo>
                    <a:pt x="6019" y="53708"/>
                  </a:lnTo>
                  <a:lnTo>
                    <a:pt x="6134" y="54470"/>
                  </a:lnTo>
                  <a:lnTo>
                    <a:pt x="6997" y="56756"/>
                  </a:lnTo>
                  <a:lnTo>
                    <a:pt x="9436" y="59804"/>
                  </a:lnTo>
                  <a:lnTo>
                    <a:pt x="10058" y="61455"/>
                  </a:lnTo>
                  <a:lnTo>
                    <a:pt x="10109" y="64249"/>
                  </a:lnTo>
                  <a:lnTo>
                    <a:pt x="9982" y="65519"/>
                  </a:lnTo>
                  <a:lnTo>
                    <a:pt x="9766" y="66535"/>
                  </a:lnTo>
                  <a:lnTo>
                    <a:pt x="9296" y="67678"/>
                  </a:lnTo>
                  <a:lnTo>
                    <a:pt x="9309" y="67932"/>
                  </a:lnTo>
                  <a:lnTo>
                    <a:pt x="11074" y="71488"/>
                  </a:lnTo>
                  <a:lnTo>
                    <a:pt x="11150" y="71996"/>
                  </a:lnTo>
                  <a:lnTo>
                    <a:pt x="10934" y="72237"/>
                  </a:lnTo>
                  <a:lnTo>
                    <a:pt x="8255" y="66789"/>
                  </a:lnTo>
                  <a:lnTo>
                    <a:pt x="8382" y="66154"/>
                  </a:lnTo>
                  <a:lnTo>
                    <a:pt x="9753" y="62344"/>
                  </a:lnTo>
                  <a:lnTo>
                    <a:pt x="9677" y="61963"/>
                  </a:lnTo>
                  <a:lnTo>
                    <a:pt x="8915" y="60312"/>
                  </a:lnTo>
                  <a:lnTo>
                    <a:pt x="8788" y="60312"/>
                  </a:lnTo>
                  <a:lnTo>
                    <a:pt x="9525" y="61963"/>
                  </a:lnTo>
                  <a:lnTo>
                    <a:pt x="9601" y="62344"/>
                  </a:lnTo>
                  <a:lnTo>
                    <a:pt x="8242" y="66154"/>
                  </a:lnTo>
                  <a:lnTo>
                    <a:pt x="8115" y="66789"/>
                  </a:lnTo>
                  <a:lnTo>
                    <a:pt x="8610" y="67932"/>
                  </a:lnTo>
                  <a:lnTo>
                    <a:pt x="10591" y="71869"/>
                  </a:lnTo>
                  <a:lnTo>
                    <a:pt x="10642" y="72224"/>
                  </a:lnTo>
                  <a:lnTo>
                    <a:pt x="9664" y="73393"/>
                  </a:lnTo>
                  <a:lnTo>
                    <a:pt x="9626" y="71488"/>
                  </a:lnTo>
                  <a:lnTo>
                    <a:pt x="8890" y="69456"/>
                  </a:lnTo>
                  <a:lnTo>
                    <a:pt x="7683" y="66789"/>
                  </a:lnTo>
                  <a:lnTo>
                    <a:pt x="7785" y="66154"/>
                  </a:lnTo>
                  <a:lnTo>
                    <a:pt x="9093" y="61963"/>
                  </a:lnTo>
                  <a:lnTo>
                    <a:pt x="9042" y="61201"/>
                  </a:lnTo>
                  <a:lnTo>
                    <a:pt x="8318" y="59550"/>
                  </a:lnTo>
                  <a:lnTo>
                    <a:pt x="8255" y="59804"/>
                  </a:lnTo>
                  <a:lnTo>
                    <a:pt x="8890" y="61201"/>
                  </a:lnTo>
                  <a:lnTo>
                    <a:pt x="8940" y="61963"/>
                  </a:lnTo>
                  <a:lnTo>
                    <a:pt x="7632" y="66154"/>
                  </a:lnTo>
                  <a:lnTo>
                    <a:pt x="7531" y="66789"/>
                  </a:lnTo>
                  <a:lnTo>
                    <a:pt x="9004" y="70091"/>
                  </a:lnTo>
                  <a:lnTo>
                    <a:pt x="9486" y="71488"/>
                  </a:lnTo>
                  <a:lnTo>
                    <a:pt x="9588" y="73393"/>
                  </a:lnTo>
                  <a:lnTo>
                    <a:pt x="9499" y="73647"/>
                  </a:lnTo>
                  <a:lnTo>
                    <a:pt x="9207" y="73901"/>
                  </a:lnTo>
                  <a:lnTo>
                    <a:pt x="9321" y="74028"/>
                  </a:lnTo>
                  <a:lnTo>
                    <a:pt x="9448" y="73901"/>
                  </a:lnTo>
                  <a:lnTo>
                    <a:pt x="9550" y="73647"/>
                  </a:lnTo>
                  <a:lnTo>
                    <a:pt x="9626" y="73520"/>
                  </a:lnTo>
                  <a:lnTo>
                    <a:pt x="9702" y="73647"/>
                  </a:lnTo>
                  <a:lnTo>
                    <a:pt x="9817" y="73520"/>
                  </a:lnTo>
                  <a:lnTo>
                    <a:pt x="10045" y="73266"/>
                  </a:lnTo>
                  <a:lnTo>
                    <a:pt x="10096" y="73139"/>
                  </a:lnTo>
                  <a:lnTo>
                    <a:pt x="10223" y="73012"/>
                  </a:lnTo>
                  <a:lnTo>
                    <a:pt x="10121" y="73164"/>
                  </a:lnTo>
                  <a:lnTo>
                    <a:pt x="10261" y="73012"/>
                  </a:lnTo>
                  <a:lnTo>
                    <a:pt x="10198" y="73266"/>
                  </a:lnTo>
                  <a:lnTo>
                    <a:pt x="10629" y="72758"/>
                  </a:lnTo>
                  <a:lnTo>
                    <a:pt x="11125" y="72224"/>
                  </a:lnTo>
                  <a:lnTo>
                    <a:pt x="11442" y="71869"/>
                  </a:lnTo>
                  <a:lnTo>
                    <a:pt x="9436" y="67932"/>
                  </a:lnTo>
                  <a:lnTo>
                    <a:pt x="9550" y="67424"/>
                  </a:lnTo>
                  <a:lnTo>
                    <a:pt x="9804" y="66802"/>
                  </a:lnTo>
                  <a:lnTo>
                    <a:pt x="9588" y="67805"/>
                  </a:lnTo>
                  <a:lnTo>
                    <a:pt x="9791" y="67551"/>
                  </a:lnTo>
                  <a:lnTo>
                    <a:pt x="11645" y="71170"/>
                  </a:lnTo>
                  <a:lnTo>
                    <a:pt x="11696" y="71615"/>
                  </a:lnTo>
                  <a:lnTo>
                    <a:pt x="10655" y="72758"/>
                  </a:lnTo>
                  <a:lnTo>
                    <a:pt x="10744" y="72885"/>
                  </a:lnTo>
                  <a:lnTo>
                    <a:pt x="11976" y="71488"/>
                  </a:lnTo>
                  <a:lnTo>
                    <a:pt x="9931" y="67551"/>
                  </a:lnTo>
                  <a:lnTo>
                    <a:pt x="10033" y="67170"/>
                  </a:lnTo>
                  <a:lnTo>
                    <a:pt x="10121" y="67043"/>
                  </a:lnTo>
                  <a:lnTo>
                    <a:pt x="11379" y="65138"/>
                  </a:lnTo>
                  <a:lnTo>
                    <a:pt x="11493" y="64884"/>
                  </a:lnTo>
                  <a:lnTo>
                    <a:pt x="11874" y="63360"/>
                  </a:lnTo>
                  <a:lnTo>
                    <a:pt x="11772" y="61963"/>
                  </a:lnTo>
                  <a:lnTo>
                    <a:pt x="11709" y="61518"/>
                  </a:lnTo>
                  <a:lnTo>
                    <a:pt x="11709" y="63360"/>
                  </a:lnTo>
                  <a:lnTo>
                    <a:pt x="11353" y="64884"/>
                  </a:lnTo>
                  <a:lnTo>
                    <a:pt x="9956" y="67043"/>
                  </a:lnTo>
                  <a:lnTo>
                    <a:pt x="10972" y="64630"/>
                  </a:lnTo>
                  <a:lnTo>
                    <a:pt x="11099" y="64122"/>
                  </a:lnTo>
                  <a:lnTo>
                    <a:pt x="11328" y="62852"/>
                  </a:lnTo>
                  <a:lnTo>
                    <a:pt x="11239" y="61963"/>
                  </a:lnTo>
                  <a:lnTo>
                    <a:pt x="10845" y="59550"/>
                  </a:lnTo>
                  <a:lnTo>
                    <a:pt x="9880" y="58153"/>
                  </a:lnTo>
                  <a:lnTo>
                    <a:pt x="7823" y="55994"/>
                  </a:lnTo>
                  <a:lnTo>
                    <a:pt x="7353" y="55105"/>
                  </a:lnTo>
                  <a:lnTo>
                    <a:pt x="7150" y="53962"/>
                  </a:lnTo>
                  <a:lnTo>
                    <a:pt x="7264" y="52057"/>
                  </a:lnTo>
                  <a:lnTo>
                    <a:pt x="7670" y="51041"/>
                  </a:lnTo>
                  <a:lnTo>
                    <a:pt x="11531" y="49263"/>
                  </a:lnTo>
                  <a:lnTo>
                    <a:pt x="10706" y="49390"/>
                  </a:lnTo>
                  <a:lnTo>
                    <a:pt x="10033" y="49644"/>
                  </a:lnTo>
                  <a:lnTo>
                    <a:pt x="8547" y="50406"/>
                  </a:lnTo>
                  <a:lnTo>
                    <a:pt x="7975" y="51168"/>
                  </a:lnTo>
                  <a:lnTo>
                    <a:pt x="7493" y="52438"/>
                  </a:lnTo>
                  <a:lnTo>
                    <a:pt x="7416" y="53581"/>
                  </a:lnTo>
                  <a:lnTo>
                    <a:pt x="7772" y="55105"/>
                  </a:lnTo>
                  <a:lnTo>
                    <a:pt x="8216" y="55867"/>
                  </a:lnTo>
                  <a:lnTo>
                    <a:pt x="10236" y="58026"/>
                  </a:lnTo>
                  <a:lnTo>
                    <a:pt x="11303" y="59550"/>
                  </a:lnTo>
                  <a:lnTo>
                    <a:pt x="11595" y="61582"/>
                  </a:lnTo>
                  <a:lnTo>
                    <a:pt x="11709" y="63360"/>
                  </a:lnTo>
                  <a:lnTo>
                    <a:pt x="11709" y="61518"/>
                  </a:lnTo>
                  <a:lnTo>
                    <a:pt x="11430" y="59550"/>
                  </a:lnTo>
                  <a:lnTo>
                    <a:pt x="10350" y="58026"/>
                  </a:lnTo>
                  <a:lnTo>
                    <a:pt x="8331" y="55867"/>
                  </a:lnTo>
                  <a:lnTo>
                    <a:pt x="7899" y="55105"/>
                  </a:lnTo>
                  <a:lnTo>
                    <a:pt x="7556" y="53581"/>
                  </a:lnTo>
                  <a:lnTo>
                    <a:pt x="7670" y="52311"/>
                  </a:lnTo>
                  <a:lnTo>
                    <a:pt x="8089" y="51168"/>
                  </a:lnTo>
                  <a:lnTo>
                    <a:pt x="8648" y="50533"/>
                  </a:lnTo>
                  <a:lnTo>
                    <a:pt x="10350" y="49644"/>
                  </a:lnTo>
                  <a:lnTo>
                    <a:pt x="11442" y="49390"/>
                  </a:lnTo>
                  <a:lnTo>
                    <a:pt x="12865" y="49263"/>
                  </a:lnTo>
                  <a:lnTo>
                    <a:pt x="13195" y="49390"/>
                  </a:lnTo>
                  <a:lnTo>
                    <a:pt x="11163" y="49644"/>
                  </a:lnTo>
                  <a:lnTo>
                    <a:pt x="9829" y="50152"/>
                  </a:lnTo>
                  <a:lnTo>
                    <a:pt x="8623" y="51295"/>
                  </a:lnTo>
                  <a:lnTo>
                    <a:pt x="8356" y="51803"/>
                  </a:lnTo>
                  <a:lnTo>
                    <a:pt x="8140" y="52311"/>
                  </a:lnTo>
                  <a:lnTo>
                    <a:pt x="8077" y="53962"/>
                  </a:lnTo>
                  <a:lnTo>
                    <a:pt x="8178" y="54597"/>
                  </a:lnTo>
                  <a:lnTo>
                    <a:pt x="8623" y="55486"/>
                  </a:lnTo>
                  <a:lnTo>
                    <a:pt x="10566" y="57518"/>
                  </a:lnTo>
                  <a:lnTo>
                    <a:pt x="11353" y="58661"/>
                  </a:lnTo>
                  <a:lnTo>
                    <a:pt x="12179" y="60820"/>
                  </a:lnTo>
                  <a:lnTo>
                    <a:pt x="12255" y="62344"/>
                  </a:lnTo>
                  <a:lnTo>
                    <a:pt x="12052" y="63360"/>
                  </a:lnTo>
                  <a:lnTo>
                    <a:pt x="12192" y="63360"/>
                  </a:lnTo>
                  <a:lnTo>
                    <a:pt x="12420" y="62217"/>
                  </a:lnTo>
                  <a:lnTo>
                    <a:pt x="12306" y="60820"/>
                  </a:lnTo>
                  <a:lnTo>
                    <a:pt x="11480" y="58661"/>
                  </a:lnTo>
                  <a:lnTo>
                    <a:pt x="10680" y="57518"/>
                  </a:lnTo>
                  <a:lnTo>
                    <a:pt x="8750" y="55486"/>
                  </a:lnTo>
                  <a:lnTo>
                    <a:pt x="8318" y="54597"/>
                  </a:lnTo>
                  <a:lnTo>
                    <a:pt x="8216" y="53962"/>
                  </a:lnTo>
                  <a:lnTo>
                    <a:pt x="8305" y="52311"/>
                  </a:lnTo>
                  <a:lnTo>
                    <a:pt x="8470" y="51803"/>
                  </a:lnTo>
                  <a:lnTo>
                    <a:pt x="8724" y="51422"/>
                  </a:lnTo>
                  <a:lnTo>
                    <a:pt x="9956" y="50279"/>
                  </a:lnTo>
                  <a:lnTo>
                    <a:pt x="11391" y="49644"/>
                  </a:lnTo>
                  <a:lnTo>
                    <a:pt x="13614" y="49390"/>
                  </a:lnTo>
                  <a:lnTo>
                    <a:pt x="13639" y="49263"/>
                  </a:lnTo>
                  <a:close/>
                </a:path>
                <a:path w="66675" h="81914">
                  <a:moveTo>
                    <a:pt x="14008" y="48755"/>
                  </a:moveTo>
                  <a:lnTo>
                    <a:pt x="12484" y="48247"/>
                  </a:lnTo>
                  <a:lnTo>
                    <a:pt x="12090" y="48120"/>
                  </a:lnTo>
                  <a:lnTo>
                    <a:pt x="10426" y="48120"/>
                  </a:lnTo>
                  <a:lnTo>
                    <a:pt x="3695" y="56121"/>
                  </a:lnTo>
                  <a:lnTo>
                    <a:pt x="3949" y="57518"/>
                  </a:lnTo>
                  <a:lnTo>
                    <a:pt x="4064" y="58026"/>
                  </a:lnTo>
                  <a:lnTo>
                    <a:pt x="5702" y="61963"/>
                  </a:lnTo>
                  <a:lnTo>
                    <a:pt x="5753" y="62471"/>
                  </a:lnTo>
                  <a:lnTo>
                    <a:pt x="4076" y="64376"/>
                  </a:lnTo>
                  <a:lnTo>
                    <a:pt x="3086" y="65341"/>
                  </a:lnTo>
                  <a:lnTo>
                    <a:pt x="2997" y="67678"/>
                  </a:lnTo>
                  <a:lnTo>
                    <a:pt x="4356" y="72123"/>
                  </a:lnTo>
                  <a:lnTo>
                    <a:pt x="4457" y="72758"/>
                  </a:lnTo>
                  <a:lnTo>
                    <a:pt x="4572" y="74155"/>
                  </a:lnTo>
                  <a:lnTo>
                    <a:pt x="3454" y="75933"/>
                  </a:lnTo>
                  <a:lnTo>
                    <a:pt x="3505" y="76314"/>
                  </a:lnTo>
                  <a:lnTo>
                    <a:pt x="3632" y="76314"/>
                  </a:lnTo>
                  <a:lnTo>
                    <a:pt x="3606" y="75933"/>
                  </a:lnTo>
                  <a:lnTo>
                    <a:pt x="4711" y="74155"/>
                  </a:lnTo>
                  <a:lnTo>
                    <a:pt x="4597" y="72758"/>
                  </a:lnTo>
                  <a:lnTo>
                    <a:pt x="4483" y="71996"/>
                  </a:lnTo>
                  <a:lnTo>
                    <a:pt x="3136" y="67805"/>
                  </a:lnTo>
                  <a:lnTo>
                    <a:pt x="3175" y="65519"/>
                  </a:lnTo>
                  <a:lnTo>
                    <a:pt x="5168" y="63360"/>
                  </a:lnTo>
                  <a:lnTo>
                    <a:pt x="5918" y="62471"/>
                  </a:lnTo>
                  <a:lnTo>
                    <a:pt x="5867" y="61963"/>
                  </a:lnTo>
                  <a:lnTo>
                    <a:pt x="4203" y="58026"/>
                  </a:lnTo>
                  <a:lnTo>
                    <a:pt x="4076" y="57518"/>
                  </a:lnTo>
                  <a:lnTo>
                    <a:pt x="3835" y="56121"/>
                  </a:lnTo>
                  <a:lnTo>
                    <a:pt x="3924" y="53581"/>
                  </a:lnTo>
                  <a:lnTo>
                    <a:pt x="4076" y="53035"/>
                  </a:lnTo>
                  <a:lnTo>
                    <a:pt x="4140" y="52438"/>
                  </a:lnTo>
                  <a:lnTo>
                    <a:pt x="4279" y="52311"/>
                  </a:lnTo>
                  <a:lnTo>
                    <a:pt x="4457" y="51676"/>
                  </a:lnTo>
                  <a:lnTo>
                    <a:pt x="5041" y="50787"/>
                  </a:lnTo>
                  <a:lnTo>
                    <a:pt x="6692" y="49263"/>
                  </a:lnTo>
                  <a:lnTo>
                    <a:pt x="7759" y="48628"/>
                  </a:lnTo>
                  <a:lnTo>
                    <a:pt x="10439" y="48247"/>
                  </a:lnTo>
                  <a:lnTo>
                    <a:pt x="12077" y="48247"/>
                  </a:lnTo>
                  <a:lnTo>
                    <a:pt x="13970" y="48882"/>
                  </a:lnTo>
                  <a:lnTo>
                    <a:pt x="14008" y="48755"/>
                  </a:lnTo>
                  <a:close/>
                </a:path>
                <a:path w="66675" h="81914">
                  <a:moveTo>
                    <a:pt x="14617" y="48120"/>
                  </a:moveTo>
                  <a:lnTo>
                    <a:pt x="13703" y="47739"/>
                  </a:lnTo>
                  <a:lnTo>
                    <a:pt x="12852" y="47485"/>
                  </a:lnTo>
                  <a:lnTo>
                    <a:pt x="9702" y="46850"/>
                  </a:lnTo>
                  <a:lnTo>
                    <a:pt x="9067" y="46723"/>
                  </a:lnTo>
                  <a:lnTo>
                    <a:pt x="6794" y="46977"/>
                  </a:lnTo>
                  <a:lnTo>
                    <a:pt x="1397" y="54851"/>
                  </a:lnTo>
                  <a:lnTo>
                    <a:pt x="1511" y="56121"/>
                  </a:lnTo>
                  <a:lnTo>
                    <a:pt x="2679" y="60058"/>
                  </a:lnTo>
                  <a:lnTo>
                    <a:pt x="2730" y="61582"/>
                  </a:lnTo>
                  <a:lnTo>
                    <a:pt x="2527" y="62090"/>
                  </a:lnTo>
                  <a:lnTo>
                    <a:pt x="63" y="65646"/>
                  </a:lnTo>
                  <a:lnTo>
                    <a:pt x="0" y="66027"/>
                  </a:lnTo>
                  <a:lnTo>
                    <a:pt x="114" y="67932"/>
                  </a:lnTo>
                  <a:lnTo>
                    <a:pt x="1778" y="70853"/>
                  </a:lnTo>
                  <a:lnTo>
                    <a:pt x="1905" y="71615"/>
                  </a:lnTo>
                  <a:lnTo>
                    <a:pt x="2019" y="72885"/>
                  </a:lnTo>
                  <a:lnTo>
                    <a:pt x="1333" y="74536"/>
                  </a:lnTo>
                  <a:lnTo>
                    <a:pt x="1231" y="75933"/>
                  </a:lnTo>
                  <a:lnTo>
                    <a:pt x="1320" y="76695"/>
                  </a:lnTo>
                  <a:lnTo>
                    <a:pt x="2705" y="80124"/>
                  </a:lnTo>
                  <a:lnTo>
                    <a:pt x="2781" y="80505"/>
                  </a:lnTo>
                  <a:lnTo>
                    <a:pt x="2908" y="80505"/>
                  </a:lnTo>
                  <a:lnTo>
                    <a:pt x="2781" y="79997"/>
                  </a:lnTo>
                  <a:lnTo>
                    <a:pt x="1460" y="76695"/>
                  </a:lnTo>
                  <a:lnTo>
                    <a:pt x="1371" y="75933"/>
                  </a:lnTo>
                  <a:lnTo>
                    <a:pt x="1485" y="74536"/>
                  </a:lnTo>
                  <a:lnTo>
                    <a:pt x="2171" y="72885"/>
                  </a:lnTo>
                  <a:lnTo>
                    <a:pt x="2082" y="71869"/>
                  </a:lnTo>
                  <a:lnTo>
                    <a:pt x="1917" y="70853"/>
                  </a:lnTo>
                  <a:lnTo>
                    <a:pt x="317" y="67932"/>
                  </a:lnTo>
                  <a:lnTo>
                    <a:pt x="203" y="67043"/>
                  </a:lnTo>
                  <a:lnTo>
                    <a:pt x="304" y="65519"/>
                  </a:lnTo>
                  <a:lnTo>
                    <a:pt x="2438" y="62471"/>
                  </a:lnTo>
                  <a:lnTo>
                    <a:pt x="2705" y="61963"/>
                  </a:lnTo>
                  <a:lnTo>
                    <a:pt x="2857" y="61582"/>
                  </a:lnTo>
                  <a:lnTo>
                    <a:pt x="2971" y="61201"/>
                  </a:lnTo>
                  <a:lnTo>
                    <a:pt x="2882" y="60312"/>
                  </a:lnTo>
                  <a:lnTo>
                    <a:pt x="1651" y="56121"/>
                  </a:lnTo>
                  <a:lnTo>
                    <a:pt x="1536" y="54470"/>
                  </a:lnTo>
                  <a:lnTo>
                    <a:pt x="9067" y="46850"/>
                  </a:lnTo>
                  <a:lnTo>
                    <a:pt x="10833" y="47269"/>
                  </a:lnTo>
                  <a:lnTo>
                    <a:pt x="9347" y="47104"/>
                  </a:lnTo>
                  <a:lnTo>
                    <a:pt x="6235" y="47739"/>
                  </a:lnTo>
                  <a:lnTo>
                    <a:pt x="2133" y="56121"/>
                  </a:lnTo>
                  <a:lnTo>
                    <a:pt x="2451" y="58026"/>
                  </a:lnTo>
                  <a:lnTo>
                    <a:pt x="2578" y="58534"/>
                  </a:lnTo>
                  <a:lnTo>
                    <a:pt x="3924" y="61582"/>
                  </a:lnTo>
                  <a:lnTo>
                    <a:pt x="2743" y="63106"/>
                  </a:lnTo>
                  <a:lnTo>
                    <a:pt x="609" y="65392"/>
                  </a:lnTo>
                  <a:lnTo>
                    <a:pt x="520" y="66281"/>
                  </a:lnTo>
                  <a:lnTo>
                    <a:pt x="647" y="67805"/>
                  </a:lnTo>
                  <a:lnTo>
                    <a:pt x="2451" y="71234"/>
                  </a:lnTo>
                  <a:lnTo>
                    <a:pt x="2552" y="71869"/>
                  </a:lnTo>
                  <a:lnTo>
                    <a:pt x="2641" y="73393"/>
                  </a:lnTo>
                  <a:lnTo>
                    <a:pt x="2133" y="74663"/>
                  </a:lnTo>
                  <a:lnTo>
                    <a:pt x="2019" y="75933"/>
                  </a:lnTo>
                  <a:lnTo>
                    <a:pt x="2146" y="76695"/>
                  </a:lnTo>
                  <a:lnTo>
                    <a:pt x="2806" y="79362"/>
                  </a:lnTo>
                  <a:lnTo>
                    <a:pt x="2908" y="80505"/>
                  </a:lnTo>
                  <a:lnTo>
                    <a:pt x="2908" y="81140"/>
                  </a:lnTo>
                  <a:lnTo>
                    <a:pt x="2857" y="81394"/>
                  </a:lnTo>
                  <a:lnTo>
                    <a:pt x="3111" y="81267"/>
                  </a:lnTo>
                  <a:lnTo>
                    <a:pt x="3213" y="80886"/>
                  </a:lnTo>
                  <a:lnTo>
                    <a:pt x="3314" y="80251"/>
                  </a:lnTo>
                  <a:lnTo>
                    <a:pt x="3390" y="78854"/>
                  </a:lnTo>
                  <a:lnTo>
                    <a:pt x="3187" y="76695"/>
                  </a:lnTo>
                  <a:lnTo>
                    <a:pt x="3314" y="75044"/>
                  </a:lnTo>
                  <a:lnTo>
                    <a:pt x="4191" y="73647"/>
                  </a:lnTo>
                  <a:lnTo>
                    <a:pt x="4064" y="72237"/>
                  </a:lnTo>
                  <a:lnTo>
                    <a:pt x="3962" y="71615"/>
                  </a:lnTo>
                  <a:lnTo>
                    <a:pt x="2514" y="67678"/>
                  </a:lnTo>
                  <a:lnTo>
                    <a:pt x="2387" y="65646"/>
                  </a:lnTo>
                  <a:lnTo>
                    <a:pt x="2425" y="65341"/>
                  </a:lnTo>
                  <a:lnTo>
                    <a:pt x="3619" y="64249"/>
                  </a:lnTo>
                  <a:lnTo>
                    <a:pt x="5270" y="62344"/>
                  </a:lnTo>
                  <a:lnTo>
                    <a:pt x="5270" y="61963"/>
                  </a:lnTo>
                  <a:lnTo>
                    <a:pt x="3670" y="58280"/>
                  </a:lnTo>
                  <a:lnTo>
                    <a:pt x="3568" y="57899"/>
                  </a:lnTo>
                  <a:lnTo>
                    <a:pt x="3251" y="56121"/>
                  </a:lnTo>
                  <a:lnTo>
                    <a:pt x="3378" y="53708"/>
                  </a:lnTo>
                  <a:lnTo>
                    <a:pt x="4064" y="51549"/>
                  </a:lnTo>
                  <a:lnTo>
                    <a:pt x="4686" y="50406"/>
                  </a:lnTo>
                  <a:lnTo>
                    <a:pt x="6413" y="48882"/>
                  </a:lnTo>
                  <a:lnTo>
                    <a:pt x="7531" y="48374"/>
                  </a:lnTo>
                  <a:lnTo>
                    <a:pt x="10375" y="47866"/>
                  </a:lnTo>
                  <a:lnTo>
                    <a:pt x="12192" y="47993"/>
                  </a:lnTo>
                  <a:lnTo>
                    <a:pt x="14287" y="48628"/>
                  </a:lnTo>
                  <a:lnTo>
                    <a:pt x="14325" y="48501"/>
                  </a:lnTo>
                  <a:lnTo>
                    <a:pt x="12128" y="47739"/>
                  </a:lnTo>
                  <a:lnTo>
                    <a:pt x="11760" y="47612"/>
                  </a:lnTo>
                  <a:lnTo>
                    <a:pt x="10198" y="47523"/>
                  </a:lnTo>
                  <a:lnTo>
                    <a:pt x="10198" y="47764"/>
                  </a:lnTo>
                  <a:lnTo>
                    <a:pt x="7467" y="48247"/>
                  </a:lnTo>
                  <a:lnTo>
                    <a:pt x="3111" y="56121"/>
                  </a:lnTo>
                  <a:lnTo>
                    <a:pt x="3429" y="57899"/>
                  </a:lnTo>
                  <a:lnTo>
                    <a:pt x="3530" y="58280"/>
                  </a:lnTo>
                  <a:lnTo>
                    <a:pt x="5105" y="61963"/>
                  </a:lnTo>
                  <a:lnTo>
                    <a:pt x="5105" y="62344"/>
                  </a:lnTo>
                  <a:lnTo>
                    <a:pt x="3530" y="64122"/>
                  </a:lnTo>
                  <a:lnTo>
                    <a:pt x="2374" y="65138"/>
                  </a:lnTo>
                  <a:lnTo>
                    <a:pt x="2247" y="65773"/>
                  </a:lnTo>
                  <a:lnTo>
                    <a:pt x="2374" y="67678"/>
                  </a:lnTo>
                  <a:lnTo>
                    <a:pt x="3822" y="71615"/>
                  </a:lnTo>
                  <a:lnTo>
                    <a:pt x="3924" y="72224"/>
                  </a:lnTo>
                  <a:lnTo>
                    <a:pt x="4038" y="73647"/>
                  </a:lnTo>
                  <a:lnTo>
                    <a:pt x="3111" y="75171"/>
                  </a:lnTo>
                  <a:lnTo>
                    <a:pt x="3048" y="76695"/>
                  </a:lnTo>
                  <a:lnTo>
                    <a:pt x="3251" y="78854"/>
                  </a:lnTo>
                  <a:lnTo>
                    <a:pt x="3200" y="79870"/>
                  </a:lnTo>
                  <a:lnTo>
                    <a:pt x="3149" y="78854"/>
                  </a:lnTo>
                  <a:lnTo>
                    <a:pt x="2717" y="76695"/>
                  </a:lnTo>
                  <a:lnTo>
                    <a:pt x="2641" y="75933"/>
                  </a:lnTo>
                  <a:lnTo>
                    <a:pt x="2755" y="75044"/>
                  </a:lnTo>
                  <a:lnTo>
                    <a:pt x="3365" y="73647"/>
                  </a:lnTo>
                  <a:lnTo>
                    <a:pt x="3263" y="71869"/>
                  </a:lnTo>
                  <a:lnTo>
                    <a:pt x="3200" y="71488"/>
                  </a:lnTo>
                  <a:lnTo>
                    <a:pt x="1625" y="67932"/>
                  </a:lnTo>
                  <a:lnTo>
                    <a:pt x="1498" y="66408"/>
                  </a:lnTo>
                  <a:lnTo>
                    <a:pt x="1574" y="65519"/>
                  </a:lnTo>
                  <a:lnTo>
                    <a:pt x="4622" y="61963"/>
                  </a:lnTo>
                  <a:lnTo>
                    <a:pt x="3251" y="58788"/>
                  </a:lnTo>
                  <a:lnTo>
                    <a:pt x="3124" y="58280"/>
                  </a:lnTo>
                  <a:lnTo>
                    <a:pt x="2755" y="56121"/>
                  </a:lnTo>
                  <a:lnTo>
                    <a:pt x="2857" y="53390"/>
                  </a:lnTo>
                  <a:lnTo>
                    <a:pt x="8966" y="47739"/>
                  </a:lnTo>
                  <a:lnTo>
                    <a:pt x="9982" y="47739"/>
                  </a:lnTo>
                  <a:lnTo>
                    <a:pt x="10198" y="47764"/>
                  </a:lnTo>
                  <a:lnTo>
                    <a:pt x="10198" y="47523"/>
                  </a:lnTo>
                  <a:lnTo>
                    <a:pt x="2616" y="56121"/>
                  </a:lnTo>
                  <a:lnTo>
                    <a:pt x="2984" y="58280"/>
                  </a:lnTo>
                  <a:lnTo>
                    <a:pt x="3111" y="58788"/>
                  </a:lnTo>
                  <a:lnTo>
                    <a:pt x="4241" y="61455"/>
                  </a:lnTo>
                  <a:lnTo>
                    <a:pt x="4356" y="62090"/>
                  </a:lnTo>
                  <a:lnTo>
                    <a:pt x="1485" y="65341"/>
                  </a:lnTo>
                  <a:lnTo>
                    <a:pt x="1358" y="66281"/>
                  </a:lnTo>
                  <a:lnTo>
                    <a:pt x="1485" y="67932"/>
                  </a:lnTo>
                  <a:lnTo>
                    <a:pt x="3048" y="71488"/>
                  </a:lnTo>
                  <a:lnTo>
                    <a:pt x="3111" y="71869"/>
                  </a:lnTo>
                  <a:lnTo>
                    <a:pt x="3225" y="73647"/>
                  </a:lnTo>
                  <a:lnTo>
                    <a:pt x="2616" y="75044"/>
                  </a:lnTo>
                  <a:lnTo>
                    <a:pt x="2501" y="75933"/>
                  </a:lnTo>
                  <a:lnTo>
                    <a:pt x="2590" y="76695"/>
                  </a:lnTo>
                  <a:lnTo>
                    <a:pt x="3009" y="78854"/>
                  </a:lnTo>
                  <a:lnTo>
                    <a:pt x="3073" y="79870"/>
                  </a:lnTo>
                  <a:lnTo>
                    <a:pt x="3048" y="80251"/>
                  </a:lnTo>
                  <a:lnTo>
                    <a:pt x="2971" y="79362"/>
                  </a:lnTo>
                  <a:lnTo>
                    <a:pt x="2286" y="76695"/>
                  </a:lnTo>
                  <a:lnTo>
                    <a:pt x="2159" y="75933"/>
                  </a:lnTo>
                  <a:lnTo>
                    <a:pt x="2273" y="74663"/>
                  </a:lnTo>
                  <a:lnTo>
                    <a:pt x="2781" y="73393"/>
                  </a:lnTo>
                  <a:lnTo>
                    <a:pt x="2679" y="71869"/>
                  </a:lnTo>
                  <a:lnTo>
                    <a:pt x="2578" y="71234"/>
                  </a:lnTo>
                  <a:lnTo>
                    <a:pt x="787" y="67805"/>
                  </a:lnTo>
                  <a:lnTo>
                    <a:pt x="660" y="66281"/>
                  </a:lnTo>
                  <a:lnTo>
                    <a:pt x="749" y="65392"/>
                  </a:lnTo>
                  <a:lnTo>
                    <a:pt x="2616" y="63487"/>
                  </a:lnTo>
                  <a:lnTo>
                    <a:pt x="4076" y="61582"/>
                  </a:lnTo>
                  <a:lnTo>
                    <a:pt x="2705" y="58534"/>
                  </a:lnTo>
                  <a:lnTo>
                    <a:pt x="2578" y="58026"/>
                  </a:lnTo>
                  <a:lnTo>
                    <a:pt x="2260" y="56121"/>
                  </a:lnTo>
                  <a:lnTo>
                    <a:pt x="2336" y="53035"/>
                  </a:lnTo>
                  <a:lnTo>
                    <a:pt x="9347" y="47358"/>
                  </a:lnTo>
                  <a:lnTo>
                    <a:pt x="11607" y="47485"/>
                  </a:lnTo>
                  <a:lnTo>
                    <a:pt x="14465" y="48501"/>
                  </a:lnTo>
                  <a:lnTo>
                    <a:pt x="14516" y="48374"/>
                  </a:lnTo>
                  <a:lnTo>
                    <a:pt x="12509" y="47663"/>
                  </a:lnTo>
                  <a:lnTo>
                    <a:pt x="12814" y="47739"/>
                  </a:lnTo>
                  <a:lnTo>
                    <a:pt x="13665" y="47866"/>
                  </a:lnTo>
                  <a:lnTo>
                    <a:pt x="14566" y="48247"/>
                  </a:lnTo>
                  <a:lnTo>
                    <a:pt x="14617" y="48120"/>
                  </a:lnTo>
                  <a:close/>
                </a:path>
                <a:path w="66675" h="81914">
                  <a:moveTo>
                    <a:pt x="25374" y="49961"/>
                  </a:moveTo>
                  <a:lnTo>
                    <a:pt x="23418" y="50584"/>
                  </a:lnTo>
                  <a:lnTo>
                    <a:pt x="23418" y="50723"/>
                  </a:lnTo>
                  <a:lnTo>
                    <a:pt x="25374" y="50101"/>
                  </a:lnTo>
                  <a:lnTo>
                    <a:pt x="25374" y="49961"/>
                  </a:lnTo>
                  <a:close/>
                </a:path>
                <a:path w="66675" h="81914">
                  <a:moveTo>
                    <a:pt x="25387" y="50749"/>
                  </a:moveTo>
                  <a:lnTo>
                    <a:pt x="23495" y="51536"/>
                  </a:lnTo>
                  <a:lnTo>
                    <a:pt x="23507" y="51676"/>
                  </a:lnTo>
                  <a:lnTo>
                    <a:pt x="25387" y="50901"/>
                  </a:lnTo>
                  <a:lnTo>
                    <a:pt x="25387" y="50749"/>
                  </a:lnTo>
                  <a:close/>
                </a:path>
                <a:path w="66675" h="81914">
                  <a:moveTo>
                    <a:pt x="25387" y="50355"/>
                  </a:moveTo>
                  <a:lnTo>
                    <a:pt x="23444" y="51066"/>
                  </a:lnTo>
                  <a:lnTo>
                    <a:pt x="23456" y="51206"/>
                  </a:lnTo>
                  <a:lnTo>
                    <a:pt x="25387" y="50495"/>
                  </a:lnTo>
                  <a:lnTo>
                    <a:pt x="25387" y="50355"/>
                  </a:lnTo>
                  <a:close/>
                </a:path>
                <a:path w="66675" h="81914">
                  <a:moveTo>
                    <a:pt x="25412" y="51295"/>
                  </a:moveTo>
                  <a:lnTo>
                    <a:pt x="25400" y="51142"/>
                  </a:lnTo>
                  <a:lnTo>
                    <a:pt x="23545" y="51993"/>
                  </a:lnTo>
                  <a:lnTo>
                    <a:pt x="23558" y="52133"/>
                  </a:lnTo>
                  <a:lnTo>
                    <a:pt x="25412" y="51295"/>
                  </a:lnTo>
                  <a:close/>
                </a:path>
                <a:path w="66675" h="81914">
                  <a:moveTo>
                    <a:pt x="25425" y="49542"/>
                  </a:moveTo>
                  <a:lnTo>
                    <a:pt x="23380" y="50101"/>
                  </a:lnTo>
                  <a:lnTo>
                    <a:pt x="23393" y="50241"/>
                  </a:lnTo>
                  <a:lnTo>
                    <a:pt x="25400" y="49695"/>
                  </a:lnTo>
                  <a:lnTo>
                    <a:pt x="25425" y="49542"/>
                  </a:lnTo>
                  <a:close/>
                </a:path>
                <a:path w="66675" h="81914">
                  <a:moveTo>
                    <a:pt x="25450" y="51676"/>
                  </a:moveTo>
                  <a:lnTo>
                    <a:pt x="25425" y="51536"/>
                  </a:lnTo>
                  <a:lnTo>
                    <a:pt x="23634" y="52425"/>
                  </a:lnTo>
                  <a:lnTo>
                    <a:pt x="23609" y="52590"/>
                  </a:lnTo>
                  <a:lnTo>
                    <a:pt x="25450" y="51676"/>
                  </a:lnTo>
                  <a:close/>
                </a:path>
                <a:path w="66675" h="81914">
                  <a:moveTo>
                    <a:pt x="25488" y="52057"/>
                  </a:moveTo>
                  <a:lnTo>
                    <a:pt x="25476" y="51904"/>
                  </a:lnTo>
                  <a:lnTo>
                    <a:pt x="23634" y="52895"/>
                  </a:lnTo>
                  <a:lnTo>
                    <a:pt x="23634" y="53047"/>
                  </a:lnTo>
                  <a:lnTo>
                    <a:pt x="25488" y="52057"/>
                  </a:lnTo>
                  <a:close/>
                </a:path>
                <a:path w="66675" h="81914">
                  <a:moveTo>
                    <a:pt x="25488" y="49136"/>
                  </a:moveTo>
                  <a:lnTo>
                    <a:pt x="23368" y="49606"/>
                  </a:lnTo>
                  <a:lnTo>
                    <a:pt x="23380" y="49745"/>
                  </a:lnTo>
                  <a:lnTo>
                    <a:pt x="25463" y="49288"/>
                  </a:lnTo>
                  <a:lnTo>
                    <a:pt x="25488" y="49136"/>
                  </a:lnTo>
                  <a:close/>
                </a:path>
                <a:path w="66675" h="81914">
                  <a:moveTo>
                    <a:pt x="25514" y="52285"/>
                  </a:moveTo>
                  <a:lnTo>
                    <a:pt x="23672" y="53352"/>
                  </a:lnTo>
                  <a:lnTo>
                    <a:pt x="23672" y="53517"/>
                  </a:lnTo>
                  <a:lnTo>
                    <a:pt x="25488" y="52451"/>
                  </a:lnTo>
                  <a:lnTo>
                    <a:pt x="25514" y="52285"/>
                  </a:lnTo>
                  <a:close/>
                </a:path>
                <a:path w="66675" h="81914">
                  <a:moveTo>
                    <a:pt x="25539" y="48729"/>
                  </a:moveTo>
                  <a:lnTo>
                    <a:pt x="23380" y="49110"/>
                  </a:lnTo>
                  <a:lnTo>
                    <a:pt x="23368" y="49250"/>
                  </a:lnTo>
                  <a:lnTo>
                    <a:pt x="25527" y="48869"/>
                  </a:lnTo>
                  <a:lnTo>
                    <a:pt x="25539" y="48729"/>
                  </a:lnTo>
                  <a:close/>
                </a:path>
                <a:path w="66675" h="81914">
                  <a:moveTo>
                    <a:pt x="25565" y="52806"/>
                  </a:moveTo>
                  <a:lnTo>
                    <a:pt x="25539" y="52641"/>
                  </a:lnTo>
                  <a:lnTo>
                    <a:pt x="23787" y="53746"/>
                  </a:lnTo>
                  <a:lnTo>
                    <a:pt x="23710" y="53962"/>
                  </a:lnTo>
                  <a:lnTo>
                    <a:pt x="25565" y="52806"/>
                  </a:lnTo>
                  <a:close/>
                </a:path>
                <a:path w="66675" h="81914">
                  <a:moveTo>
                    <a:pt x="25603" y="53174"/>
                  </a:moveTo>
                  <a:lnTo>
                    <a:pt x="25590" y="53022"/>
                  </a:lnTo>
                  <a:lnTo>
                    <a:pt x="23736" y="54241"/>
                  </a:lnTo>
                  <a:lnTo>
                    <a:pt x="23749" y="54406"/>
                  </a:lnTo>
                  <a:lnTo>
                    <a:pt x="25603" y="53174"/>
                  </a:lnTo>
                  <a:close/>
                </a:path>
                <a:path w="66675" h="81914">
                  <a:moveTo>
                    <a:pt x="25603" y="48336"/>
                  </a:moveTo>
                  <a:lnTo>
                    <a:pt x="23406" y="48615"/>
                  </a:lnTo>
                  <a:lnTo>
                    <a:pt x="23393" y="48755"/>
                  </a:lnTo>
                  <a:lnTo>
                    <a:pt x="25590" y="48475"/>
                  </a:lnTo>
                  <a:lnTo>
                    <a:pt x="25603" y="48336"/>
                  </a:lnTo>
                  <a:close/>
                </a:path>
                <a:path w="66675" h="81914">
                  <a:moveTo>
                    <a:pt x="25641" y="53543"/>
                  </a:moveTo>
                  <a:lnTo>
                    <a:pt x="25628" y="53378"/>
                  </a:lnTo>
                  <a:lnTo>
                    <a:pt x="23863" y="54635"/>
                  </a:lnTo>
                  <a:lnTo>
                    <a:pt x="23825" y="54825"/>
                  </a:lnTo>
                  <a:lnTo>
                    <a:pt x="25641" y="53543"/>
                  </a:lnTo>
                  <a:close/>
                </a:path>
                <a:path w="66675" h="81914">
                  <a:moveTo>
                    <a:pt x="25654" y="53746"/>
                  </a:moveTo>
                  <a:lnTo>
                    <a:pt x="24028" y="54965"/>
                  </a:lnTo>
                  <a:lnTo>
                    <a:pt x="23901" y="55219"/>
                  </a:lnTo>
                  <a:lnTo>
                    <a:pt x="25615" y="53962"/>
                  </a:lnTo>
                  <a:lnTo>
                    <a:pt x="25654" y="53746"/>
                  </a:lnTo>
                  <a:close/>
                </a:path>
                <a:path w="66675" h="81914">
                  <a:moveTo>
                    <a:pt x="25679" y="47942"/>
                  </a:moveTo>
                  <a:lnTo>
                    <a:pt x="23444" y="48107"/>
                  </a:lnTo>
                  <a:lnTo>
                    <a:pt x="23418" y="48247"/>
                  </a:lnTo>
                  <a:lnTo>
                    <a:pt x="25654" y="48082"/>
                  </a:lnTo>
                  <a:lnTo>
                    <a:pt x="25679" y="47942"/>
                  </a:lnTo>
                  <a:close/>
                </a:path>
                <a:path w="66675" h="81914">
                  <a:moveTo>
                    <a:pt x="25704" y="54267"/>
                  </a:moveTo>
                  <a:lnTo>
                    <a:pt x="25692" y="54102"/>
                  </a:lnTo>
                  <a:lnTo>
                    <a:pt x="24079" y="55372"/>
                  </a:lnTo>
                  <a:lnTo>
                    <a:pt x="23990" y="55613"/>
                  </a:lnTo>
                  <a:lnTo>
                    <a:pt x="25704" y="54267"/>
                  </a:lnTo>
                  <a:close/>
                </a:path>
                <a:path w="66675" h="81914">
                  <a:moveTo>
                    <a:pt x="25730" y="54470"/>
                  </a:moveTo>
                  <a:lnTo>
                    <a:pt x="24180" y="55740"/>
                  </a:lnTo>
                  <a:lnTo>
                    <a:pt x="24066" y="56019"/>
                  </a:lnTo>
                  <a:lnTo>
                    <a:pt x="25717" y="54673"/>
                  </a:lnTo>
                  <a:lnTo>
                    <a:pt x="25730" y="54470"/>
                  </a:lnTo>
                  <a:close/>
                </a:path>
                <a:path w="66675" h="81914">
                  <a:moveTo>
                    <a:pt x="25730" y="47561"/>
                  </a:moveTo>
                  <a:lnTo>
                    <a:pt x="23558" y="47612"/>
                  </a:lnTo>
                  <a:lnTo>
                    <a:pt x="23507" y="47752"/>
                  </a:lnTo>
                  <a:lnTo>
                    <a:pt x="25717" y="47701"/>
                  </a:lnTo>
                  <a:lnTo>
                    <a:pt x="25730" y="47561"/>
                  </a:lnTo>
                  <a:close/>
                </a:path>
                <a:path w="66675" h="81914">
                  <a:moveTo>
                    <a:pt x="25768" y="54825"/>
                  </a:moveTo>
                  <a:lnTo>
                    <a:pt x="24218" y="56159"/>
                  </a:lnTo>
                  <a:lnTo>
                    <a:pt x="24142" y="56400"/>
                  </a:lnTo>
                  <a:lnTo>
                    <a:pt x="25679" y="55079"/>
                  </a:lnTo>
                  <a:lnTo>
                    <a:pt x="25768" y="54825"/>
                  </a:lnTo>
                  <a:close/>
                </a:path>
                <a:path w="66675" h="81914">
                  <a:moveTo>
                    <a:pt x="25806" y="47180"/>
                  </a:moveTo>
                  <a:lnTo>
                    <a:pt x="23698" y="47117"/>
                  </a:lnTo>
                  <a:lnTo>
                    <a:pt x="23660" y="47256"/>
                  </a:lnTo>
                  <a:lnTo>
                    <a:pt x="25781" y="47307"/>
                  </a:lnTo>
                  <a:lnTo>
                    <a:pt x="25806" y="47180"/>
                  </a:lnTo>
                  <a:close/>
                </a:path>
                <a:path w="66675" h="81914">
                  <a:moveTo>
                    <a:pt x="25831" y="45466"/>
                  </a:moveTo>
                  <a:lnTo>
                    <a:pt x="25603" y="45237"/>
                  </a:lnTo>
                  <a:lnTo>
                    <a:pt x="24650" y="44945"/>
                  </a:lnTo>
                  <a:lnTo>
                    <a:pt x="24587" y="45072"/>
                  </a:lnTo>
                  <a:lnTo>
                    <a:pt x="25831" y="45466"/>
                  </a:lnTo>
                  <a:close/>
                </a:path>
                <a:path w="66675" h="81914">
                  <a:moveTo>
                    <a:pt x="25844" y="55143"/>
                  </a:moveTo>
                  <a:lnTo>
                    <a:pt x="24295" y="56527"/>
                  </a:lnTo>
                  <a:lnTo>
                    <a:pt x="24206" y="56781"/>
                  </a:lnTo>
                  <a:lnTo>
                    <a:pt x="25806" y="55372"/>
                  </a:lnTo>
                  <a:lnTo>
                    <a:pt x="25844" y="55143"/>
                  </a:lnTo>
                  <a:close/>
                </a:path>
                <a:path w="66675" h="81914">
                  <a:moveTo>
                    <a:pt x="25869" y="46812"/>
                  </a:moveTo>
                  <a:lnTo>
                    <a:pt x="23850" y="46634"/>
                  </a:lnTo>
                  <a:lnTo>
                    <a:pt x="23812" y="46774"/>
                  </a:lnTo>
                  <a:lnTo>
                    <a:pt x="25844" y="46951"/>
                  </a:lnTo>
                  <a:lnTo>
                    <a:pt x="25869" y="46812"/>
                  </a:lnTo>
                  <a:close/>
                </a:path>
                <a:path w="66675" h="81914">
                  <a:moveTo>
                    <a:pt x="25908" y="55460"/>
                  </a:moveTo>
                  <a:lnTo>
                    <a:pt x="24257" y="57010"/>
                  </a:lnTo>
                  <a:lnTo>
                    <a:pt x="24282" y="57162"/>
                  </a:lnTo>
                  <a:lnTo>
                    <a:pt x="25844" y="55714"/>
                  </a:lnTo>
                  <a:lnTo>
                    <a:pt x="25908" y="55460"/>
                  </a:lnTo>
                  <a:close/>
                </a:path>
                <a:path w="66675" h="81914">
                  <a:moveTo>
                    <a:pt x="25933" y="46443"/>
                  </a:moveTo>
                  <a:lnTo>
                    <a:pt x="24028" y="46177"/>
                  </a:lnTo>
                  <a:lnTo>
                    <a:pt x="23964" y="46304"/>
                  </a:lnTo>
                  <a:lnTo>
                    <a:pt x="25908" y="46583"/>
                  </a:lnTo>
                  <a:lnTo>
                    <a:pt x="25933" y="46443"/>
                  </a:lnTo>
                  <a:close/>
                </a:path>
                <a:path w="66675" h="81914">
                  <a:moveTo>
                    <a:pt x="25984" y="55778"/>
                  </a:moveTo>
                  <a:lnTo>
                    <a:pt x="24333" y="57378"/>
                  </a:lnTo>
                  <a:lnTo>
                    <a:pt x="24358" y="57543"/>
                  </a:lnTo>
                  <a:lnTo>
                    <a:pt x="25895" y="56057"/>
                  </a:lnTo>
                  <a:lnTo>
                    <a:pt x="25984" y="55778"/>
                  </a:lnTo>
                  <a:close/>
                </a:path>
                <a:path w="66675" h="81914">
                  <a:moveTo>
                    <a:pt x="26035" y="46101"/>
                  </a:moveTo>
                  <a:lnTo>
                    <a:pt x="24244" y="45745"/>
                  </a:lnTo>
                  <a:lnTo>
                    <a:pt x="24180" y="45872"/>
                  </a:lnTo>
                  <a:lnTo>
                    <a:pt x="25996" y="46228"/>
                  </a:lnTo>
                  <a:lnTo>
                    <a:pt x="26035" y="46101"/>
                  </a:lnTo>
                  <a:close/>
                </a:path>
                <a:path w="66675" h="81914">
                  <a:moveTo>
                    <a:pt x="26085" y="56057"/>
                  </a:moveTo>
                  <a:lnTo>
                    <a:pt x="24511" y="57632"/>
                  </a:lnTo>
                  <a:lnTo>
                    <a:pt x="24422" y="57899"/>
                  </a:lnTo>
                  <a:lnTo>
                    <a:pt x="26085" y="56248"/>
                  </a:lnTo>
                  <a:lnTo>
                    <a:pt x="26085" y="56057"/>
                  </a:lnTo>
                  <a:close/>
                </a:path>
                <a:path w="66675" h="81914">
                  <a:moveTo>
                    <a:pt x="26085" y="45897"/>
                  </a:moveTo>
                  <a:lnTo>
                    <a:pt x="26035" y="45745"/>
                  </a:lnTo>
                  <a:lnTo>
                    <a:pt x="24447" y="45339"/>
                  </a:lnTo>
                  <a:lnTo>
                    <a:pt x="24396" y="45466"/>
                  </a:lnTo>
                  <a:lnTo>
                    <a:pt x="26085" y="45897"/>
                  </a:lnTo>
                  <a:close/>
                </a:path>
                <a:path w="66675" h="81914">
                  <a:moveTo>
                    <a:pt x="26670" y="56019"/>
                  </a:moveTo>
                  <a:lnTo>
                    <a:pt x="26543" y="55981"/>
                  </a:lnTo>
                  <a:lnTo>
                    <a:pt x="26339" y="56299"/>
                  </a:lnTo>
                  <a:lnTo>
                    <a:pt x="24625" y="57950"/>
                  </a:lnTo>
                  <a:lnTo>
                    <a:pt x="24498" y="58267"/>
                  </a:lnTo>
                  <a:lnTo>
                    <a:pt x="26187" y="56527"/>
                  </a:lnTo>
                  <a:lnTo>
                    <a:pt x="25336" y="57873"/>
                  </a:lnTo>
                  <a:lnTo>
                    <a:pt x="25209" y="58318"/>
                  </a:lnTo>
                  <a:lnTo>
                    <a:pt x="26352" y="56527"/>
                  </a:lnTo>
                  <a:lnTo>
                    <a:pt x="26670" y="56019"/>
                  </a:lnTo>
                  <a:close/>
                </a:path>
                <a:path w="66675" h="81914">
                  <a:moveTo>
                    <a:pt x="26720" y="20358"/>
                  </a:moveTo>
                  <a:lnTo>
                    <a:pt x="26492" y="19888"/>
                  </a:lnTo>
                  <a:lnTo>
                    <a:pt x="26365" y="19532"/>
                  </a:lnTo>
                  <a:lnTo>
                    <a:pt x="26200" y="18757"/>
                  </a:lnTo>
                  <a:lnTo>
                    <a:pt x="26250" y="19583"/>
                  </a:lnTo>
                  <a:lnTo>
                    <a:pt x="26377" y="19888"/>
                  </a:lnTo>
                  <a:lnTo>
                    <a:pt x="26504" y="20091"/>
                  </a:lnTo>
                  <a:lnTo>
                    <a:pt x="26720" y="20358"/>
                  </a:lnTo>
                  <a:close/>
                </a:path>
                <a:path w="66675" h="81914">
                  <a:moveTo>
                    <a:pt x="26936" y="56057"/>
                  </a:moveTo>
                  <a:lnTo>
                    <a:pt x="26911" y="55829"/>
                  </a:lnTo>
                  <a:lnTo>
                    <a:pt x="25514" y="58178"/>
                  </a:lnTo>
                  <a:lnTo>
                    <a:pt x="25641" y="58242"/>
                  </a:lnTo>
                  <a:lnTo>
                    <a:pt x="26936" y="56057"/>
                  </a:lnTo>
                  <a:close/>
                </a:path>
                <a:path w="66675" h="81914">
                  <a:moveTo>
                    <a:pt x="27368" y="55867"/>
                  </a:moveTo>
                  <a:lnTo>
                    <a:pt x="26187" y="57683"/>
                  </a:lnTo>
                  <a:lnTo>
                    <a:pt x="26073" y="58178"/>
                  </a:lnTo>
                  <a:lnTo>
                    <a:pt x="27368" y="55867"/>
                  </a:lnTo>
                  <a:close/>
                </a:path>
                <a:path w="66675" h="81914">
                  <a:moveTo>
                    <a:pt x="27432" y="20916"/>
                  </a:moveTo>
                  <a:lnTo>
                    <a:pt x="26530" y="18846"/>
                  </a:lnTo>
                  <a:lnTo>
                    <a:pt x="26377" y="18770"/>
                  </a:lnTo>
                  <a:lnTo>
                    <a:pt x="27203" y="20815"/>
                  </a:lnTo>
                  <a:lnTo>
                    <a:pt x="27432" y="20916"/>
                  </a:lnTo>
                  <a:close/>
                </a:path>
                <a:path w="66675" h="81914">
                  <a:moveTo>
                    <a:pt x="27711" y="20980"/>
                  </a:moveTo>
                  <a:lnTo>
                    <a:pt x="27609" y="20815"/>
                  </a:lnTo>
                  <a:lnTo>
                    <a:pt x="27266" y="20320"/>
                  </a:lnTo>
                  <a:lnTo>
                    <a:pt x="27025" y="19646"/>
                  </a:lnTo>
                  <a:lnTo>
                    <a:pt x="26873" y="19024"/>
                  </a:lnTo>
                  <a:lnTo>
                    <a:pt x="26720" y="18948"/>
                  </a:lnTo>
                  <a:lnTo>
                    <a:pt x="27647" y="20967"/>
                  </a:lnTo>
                  <a:close/>
                </a:path>
                <a:path w="66675" h="81914">
                  <a:moveTo>
                    <a:pt x="27724" y="55816"/>
                  </a:moveTo>
                  <a:lnTo>
                    <a:pt x="26657" y="57543"/>
                  </a:lnTo>
                  <a:lnTo>
                    <a:pt x="26543" y="58013"/>
                  </a:lnTo>
                  <a:lnTo>
                    <a:pt x="27724" y="55816"/>
                  </a:lnTo>
                  <a:close/>
                </a:path>
                <a:path w="66675" h="81914">
                  <a:moveTo>
                    <a:pt x="27927" y="20916"/>
                  </a:moveTo>
                  <a:lnTo>
                    <a:pt x="27686" y="20574"/>
                  </a:lnTo>
                  <a:lnTo>
                    <a:pt x="27457" y="20091"/>
                  </a:lnTo>
                  <a:lnTo>
                    <a:pt x="27343" y="19723"/>
                  </a:lnTo>
                  <a:lnTo>
                    <a:pt x="27203" y="19177"/>
                  </a:lnTo>
                  <a:lnTo>
                    <a:pt x="27051" y="19100"/>
                  </a:lnTo>
                  <a:lnTo>
                    <a:pt x="27241" y="19862"/>
                  </a:lnTo>
                  <a:lnTo>
                    <a:pt x="27355" y="20243"/>
                  </a:lnTo>
                  <a:lnTo>
                    <a:pt x="27609" y="20688"/>
                  </a:lnTo>
                  <a:lnTo>
                    <a:pt x="27825" y="20955"/>
                  </a:lnTo>
                  <a:close/>
                </a:path>
                <a:path w="66675" h="81914">
                  <a:moveTo>
                    <a:pt x="27978" y="55943"/>
                  </a:moveTo>
                  <a:lnTo>
                    <a:pt x="27965" y="55676"/>
                  </a:lnTo>
                  <a:lnTo>
                    <a:pt x="27025" y="57543"/>
                  </a:lnTo>
                  <a:lnTo>
                    <a:pt x="26962" y="57950"/>
                  </a:lnTo>
                  <a:lnTo>
                    <a:pt x="27978" y="55943"/>
                  </a:lnTo>
                  <a:close/>
                </a:path>
                <a:path w="66675" h="81914">
                  <a:moveTo>
                    <a:pt x="28003" y="20891"/>
                  </a:moveTo>
                  <a:lnTo>
                    <a:pt x="27914" y="20535"/>
                  </a:lnTo>
                  <a:lnTo>
                    <a:pt x="27787" y="20269"/>
                  </a:lnTo>
                  <a:lnTo>
                    <a:pt x="27520" y="19304"/>
                  </a:lnTo>
                  <a:lnTo>
                    <a:pt x="27368" y="19253"/>
                  </a:lnTo>
                  <a:lnTo>
                    <a:pt x="27520" y="19888"/>
                  </a:lnTo>
                  <a:lnTo>
                    <a:pt x="27647" y="20269"/>
                  </a:lnTo>
                  <a:lnTo>
                    <a:pt x="27774" y="20548"/>
                  </a:lnTo>
                  <a:lnTo>
                    <a:pt x="28003" y="20891"/>
                  </a:lnTo>
                  <a:close/>
                </a:path>
                <a:path w="66675" h="81914">
                  <a:moveTo>
                    <a:pt x="28143" y="20789"/>
                  </a:moveTo>
                  <a:lnTo>
                    <a:pt x="28028" y="20231"/>
                  </a:lnTo>
                  <a:lnTo>
                    <a:pt x="27901" y="19812"/>
                  </a:lnTo>
                  <a:lnTo>
                    <a:pt x="27825" y="19418"/>
                  </a:lnTo>
                  <a:lnTo>
                    <a:pt x="27673" y="19367"/>
                  </a:lnTo>
                  <a:lnTo>
                    <a:pt x="27889" y="20269"/>
                  </a:lnTo>
                  <a:lnTo>
                    <a:pt x="28016" y="20561"/>
                  </a:lnTo>
                  <a:lnTo>
                    <a:pt x="28143" y="20789"/>
                  </a:lnTo>
                  <a:close/>
                </a:path>
                <a:path w="66675" h="81914">
                  <a:moveTo>
                    <a:pt x="28257" y="20688"/>
                  </a:moveTo>
                  <a:lnTo>
                    <a:pt x="28105" y="19507"/>
                  </a:lnTo>
                  <a:lnTo>
                    <a:pt x="27952" y="19456"/>
                  </a:lnTo>
                  <a:lnTo>
                    <a:pt x="28003" y="19837"/>
                  </a:lnTo>
                  <a:lnTo>
                    <a:pt x="28130" y="20358"/>
                  </a:lnTo>
                  <a:lnTo>
                    <a:pt x="28257" y="20688"/>
                  </a:lnTo>
                  <a:close/>
                </a:path>
                <a:path w="66675" h="81914">
                  <a:moveTo>
                    <a:pt x="28371" y="55816"/>
                  </a:moveTo>
                  <a:lnTo>
                    <a:pt x="28308" y="55638"/>
                  </a:lnTo>
                  <a:lnTo>
                    <a:pt x="27266" y="57823"/>
                  </a:lnTo>
                  <a:lnTo>
                    <a:pt x="27406" y="57873"/>
                  </a:lnTo>
                  <a:lnTo>
                    <a:pt x="28371" y="55816"/>
                  </a:lnTo>
                  <a:close/>
                </a:path>
                <a:path w="66675" h="81914">
                  <a:moveTo>
                    <a:pt x="28384" y="20561"/>
                  </a:moveTo>
                  <a:lnTo>
                    <a:pt x="28346" y="19558"/>
                  </a:lnTo>
                  <a:lnTo>
                    <a:pt x="28206" y="19532"/>
                  </a:lnTo>
                  <a:lnTo>
                    <a:pt x="28257" y="19989"/>
                  </a:lnTo>
                  <a:lnTo>
                    <a:pt x="28384" y="20561"/>
                  </a:lnTo>
                  <a:close/>
                </a:path>
                <a:path w="66675" h="81914">
                  <a:moveTo>
                    <a:pt x="28625" y="20243"/>
                  </a:moveTo>
                  <a:lnTo>
                    <a:pt x="28575" y="19608"/>
                  </a:lnTo>
                  <a:lnTo>
                    <a:pt x="28435" y="19583"/>
                  </a:lnTo>
                  <a:lnTo>
                    <a:pt x="28498" y="20421"/>
                  </a:lnTo>
                  <a:lnTo>
                    <a:pt x="28625" y="20243"/>
                  </a:lnTo>
                  <a:close/>
                </a:path>
                <a:path w="66675" h="81914">
                  <a:moveTo>
                    <a:pt x="28765" y="19900"/>
                  </a:moveTo>
                  <a:lnTo>
                    <a:pt x="28752" y="19646"/>
                  </a:lnTo>
                  <a:lnTo>
                    <a:pt x="28625" y="20205"/>
                  </a:lnTo>
                  <a:lnTo>
                    <a:pt x="28765" y="19900"/>
                  </a:lnTo>
                  <a:close/>
                </a:path>
                <a:path w="66675" h="81914">
                  <a:moveTo>
                    <a:pt x="28867" y="55460"/>
                  </a:moveTo>
                  <a:lnTo>
                    <a:pt x="28778" y="55308"/>
                  </a:lnTo>
                  <a:lnTo>
                    <a:pt x="27546" y="58026"/>
                  </a:lnTo>
                  <a:lnTo>
                    <a:pt x="27673" y="58089"/>
                  </a:lnTo>
                  <a:lnTo>
                    <a:pt x="28867" y="55460"/>
                  </a:lnTo>
                  <a:close/>
                </a:path>
                <a:path w="66675" h="81914">
                  <a:moveTo>
                    <a:pt x="29197" y="55460"/>
                  </a:moveTo>
                  <a:lnTo>
                    <a:pt x="29121" y="55270"/>
                  </a:lnTo>
                  <a:lnTo>
                    <a:pt x="27978" y="57962"/>
                  </a:lnTo>
                  <a:lnTo>
                    <a:pt x="28105" y="58013"/>
                  </a:lnTo>
                  <a:lnTo>
                    <a:pt x="29197" y="55460"/>
                  </a:lnTo>
                  <a:close/>
                </a:path>
                <a:path w="66675" h="81914">
                  <a:moveTo>
                    <a:pt x="29578" y="55333"/>
                  </a:moveTo>
                  <a:lnTo>
                    <a:pt x="28702" y="57162"/>
                  </a:lnTo>
                  <a:lnTo>
                    <a:pt x="28587" y="57746"/>
                  </a:lnTo>
                  <a:lnTo>
                    <a:pt x="29578" y="55333"/>
                  </a:lnTo>
                  <a:close/>
                </a:path>
                <a:path w="66675" h="81914">
                  <a:moveTo>
                    <a:pt x="29933" y="55270"/>
                  </a:moveTo>
                  <a:lnTo>
                    <a:pt x="28905" y="57632"/>
                  </a:lnTo>
                  <a:lnTo>
                    <a:pt x="29032" y="57683"/>
                  </a:lnTo>
                  <a:lnTo>
                    <a:pt x="29933" y="55270"/>
                  </a:lnTo>
                  <a:close/>
                </a:path>
                <a:path w="66675" h="81914">
                  <a:moveTo>
                    <a:pt x="30187" y="55460"/>
                  </a:moveTo>
                  <a:lnTo>
                    <a:pt x="30149" y="55168"/>
                  </a:lnTo>
                  <a:lnTo>
                    <a:pt x="29730" y="56400"/>
                  </a:lnTo>
                  <a:lnTo>
                    <a:pt x="29616" y="57124"/>
                  </a:lnTo>
                  <a:lnTo>
                    <a:pt x="30187" y="55460"/>
                  </a:lnTo>
                  <a:close/>
                </a:path>
                <a:path w="66675" h="81914">
                  <a:moveTo>
                    <a:pt x="30441" y="24917"/>
                  </a:moveTo>
                  <a:lnTo>
                    <a:pt x="30416" y="24777"/>
                  </a:lnTo>
                  <a:lnTo>
                    <a:pt x="29895" y="25019"/>
                  </a:lnTo>
                  <a:lnTo>
                    <a:pt x="29845" y="25196"/>
                  </a:lnTo>
                  <a:lnTo>
                    <a:pt x="30441" y="24917"/>
                  </a:lnTo>
                  <a:close/>
                </a:path>
                <a:path w="66675" h="81914">
                  <a:moveTo>
                    <a:pt x="30467" y="24625"/>
                  </a:moveTo>
                  <a:lnTo>
                    <a:pt x="29806" y="24777"/>
                  </a:lnTo>
                  <a:lnTo>
                    <a:pt x="29832" y="24917"/>
                  </a:lnTo>
                  <a:lnTo>
                    <a:pt x="30467" y="24625"/>
                  </a:lnTo>
                  <a:close/>
                </a:path>
                <a:path w="66675" h="81914">
                  <a:moveTo>
                    <a:pt x="30480" y="25019"/>
                  </a:moveTo>
                  <a:lnTo>
                    <a:pt x="29908" y="25285"/>
                  </a:lnTo>
                  <a:lnTo>
                    <a:pt x="29908" y="25438"/>
                  </a:lnTo>
                  <a:lnTo>
                    <a:pt x="30416" y="25196"/>
                  </a:lnTo>
                  <a:lnTo>
                    <a:pt x="30480" y="25019"/>
                  </a:lnTo>
                  <a:close/>
                </a:path>
                <a:path w="66675" h="81914">
                  <a:moveTo>
                    <a:pt x="30530" y="55460"/>
                  </a:moveTo>
                  <a:lnTo>
                    <a:pt x="30480" y="55130"/>
                  </a:lnTo>
                  <a:lnTo>
                    <a:pt x="29921" y="57010"/>
                  </a:lnTo>
                  <a:lnTo>
                    <a:pt x="30060" y="57048"/>
                  </a:lnTo>
                  <a:lnTo>
                    <a:pt x="30530" y="55460"/>
                  </a:lnTo>
                  <a:close/>
                </a:path>
                <a:path w="66675" h="81914">
                  <a:moveTo>
                    <a:pt x="30530" y="25438"/>
                  </a:moveTo>
                  <a:lnTo>
                    <a:pt x="30518" y="25285"/>
                  </a:lnTo>
                  <a:lnTo>
                    <a:pt x="29933" y="25514"/>
                  </a:lnTo>
                  <a:lnTo>
                    <a:pt x="29921" y="25679"/>
                  </a:lnTo>
                  <a:lnTo>
                    <a:pt x="30530" y="25438"/>
                  </a:lnTo>
                  <a:close/>
                </a:path>
                <a:path w="66675" h="81914">
                  <a:moveTo>
                    <a:pt x="30607" y="25514"/>
                  </a:moveTo>
                  <a:lnTo>
                    <a:pt x="30137" y="25742"/>
                  </a:lnTo>
                  <a:lnTo>
                    <a:pt x="30048" y="25946"/>
                  </a:lnTo>
                  <a:lnTo>
                    <a:pt x="30594" y="25679"/>
                  </a:lnTo>
                  <a:lnTo>
                    <a:pt x="30607" y="25514"/>
                  </a:lnTo>
                  <a:close/>
                </a:path>
                <a:path w="66675" h="81914">
                  <a:moveTo>
                    <a:pt x="30657" y="25742"/>
                  </a:moveTo>
                  <a:lnTo>
                    <a:pt x="30124" y="26073"/>
                  </a:lnTo>
                  <a:lnTo>
                    <a:pt x="30086" y="26263"/>
                  </a:lnTo>
                  <a:lnTo>
                    <a:pt x="30594" y="25946"/>
                  </a:lnTo>
                  <a:lnTo>
                    <a:pt x="30657" y="25742"/>
                  </a:lnTo>
                  <a:close/>
                </a:path>
                <a:path w="66675" h="81914">
                  <a:moveTo>
                    <a:pt x="30822" y="25882"/>
                  </a:moveTo>
                  <a:lnTo>
                    <a:pt x="30264" y="26352"/>
                  </a:lnTo>
                  <a:lnTo>
                    <a:pt x="30187" y="26606"/>
                  </a:lnTo>
                  <a:lnTo>
                    <a:pt x="30822" y="26073"/>
                  </a:lnTo>
                  <a:lnTo>
                    <a:pt x="30822" y="25882"/>
                  </a:lnTo>
                  <a:close/>
                </a:path>
                <a:path w="66675" h="81914">
                  <a:moveTo>
                    <a:pt x="30962" y="55130"/>
                  </a:moveTo>
                  <a:lnTo>
                    <a:pt x="30835" y="55092"/>
                  </a:lnTo>
                  <a:lnTo>
                    <a:pt x="30391" y="56642"/>
                  </a:lnTo>
                  <a:lnTo>
                    <a:pt x="30530" y="56680"/>
                  </a:lnTo>
                  <a:lnTo>
                    <a:pt x="30962" y="55130"/>
                  </a:lnTo>
                  <a:close/>
                </a:path>
                <a:path w="66675" h="81914">
                  <a:moveTo>
                    <a:pt x="30975" y="26073"/>
                  </a:moveTo>
                  <a:lnTo>
                    <a:pt x="30454" y="26644"/>
                  </a:lnTo>
                  <a:lnTo>
                    <a:pt x="30327" y="26974"/>
                  </a:lnTo>
                  <a:lnTo>
                    <a:pt x="30975" y="26263"/>
                  </a:lnTo>
                  <a:lnTo>
                    <a:pt x="30975" y="26073"/>
                  </a:lnTo>
                  <a:close/>
                </a:path>
                <a:path w="66675" h="81914">
                  <a:moveTo>
                    <a:pt x="31102" y="26492"/>
                  </a:moveTo>
                  <a:lnTo>
                    <a:pt x="31089" y="26263"/>
                  </a:lnTo>
                  <a:lnTo>
                    <a:pt x="30645" y="26885"/>
                  </a:lnTo>
                  <a:lnTo>
                    <a:pt x="30530" y="27279"/>
                  </a:lnTo>
                  <a:lnTo>
                    <a:pt x="31102" y="26492"/>
                  </a:lnTo>
                  <a:close/>
                </a:path>
                <a:path w="66675" h="81914">
                  <a:moveTo>
                    <a:pt x="31305" y="26644"/>
                  </a:moveTo>
                  <a:lnTo>
                    <a:pt x="31280" y="26416"/>
                  </a:lnTo>
                  <a:lnTo>
                    <a:pt x="30670" y="27470"/>
                  </a:lnTo>
                  <a:lnTo>
                    <a:pt x="30797" y="27533"/>
                  </a:lnTo>
                  <a:lnTo>
                    <a:pt x="31305" y="26644"/>
                  </a:lnTo>
                  <a:close/>
                </a:path>
                <a:path w="66675" h="81914">
                  <a:moveTo>
                    <a:pt x="31496" y="30391"/>
                  </a:moveTo>
                  <a:lnTo>
                    <a:pt x="31343" y="30416"/>
                  </a:lnTo>
                  <a:lnTo>
                    <a:pt x="31254" y="31699"/>
                  </a:lnTo>
                  <a:lnTo>
                    <a:pt x="31394" y="31699"/>
                  </a:lnTo>
                  <a:lnTo>
                    <a:pt x="31496" y="30391"/>
                  </a:lnTo>
                  <a:close/>
                </a:path>
                <a:path w="66675" h="81914">
                  <a:moveTo>
                    <a:pt x="31610" y="26606"/>
                  </a:moveTo>
                  <a:lnTo>
                    <a:pt x="31483" y="26543"/>
                  </a:lnTo>
                  <a:lnTo>
                    <a:pt x="30975" y="27698"/>
                  </a:lnTo>
                  <a:lnTo>
                    <a:pt x="31102" y="27749"/>
                  </a:lnTo>
                  <a:lnTo>
                    <a:pt x="31610" y="26606"/>
                  </a:lnTo>
                  <a:close/>
                </a:path>
                <a:path w="66675" h="81914">
                  <a:moveTo>
                    <a:pt x="31813" y="26644"/>
                  </a:moveTo>
                  <a:lnTo>
                    <a:pt x="31673" y="26606"/>
                  </a:lnTo>
                  <a:lnTo>
                    <a:pt x="31292" y="27914"/>
                  </a:lnTo>
                  <a:lnTo>
                    <a:pt x="31419" y="27952"/>
                  </a:lnTo>
                  <a:lnTo>
                    <a:pt x="31813" y="26644"/>
                  </a:lnTo>
                  <a:close/>
                </a:path>
                <a:path w="66675" h="81914">
                  <a:moveTo>
                    <a:pt x="31838" y="30340"/>
                  </a:moveTo>
                  <a:lnTo>
                    <a:pt x="31699" y="30353"/>
                  </a:lnTo>
                  <a:lnTo>
                    <a:pt x="31610" y="31686"/>
                  </a:lnTo>
                  <a:lnTo>
                    <a:pt x="31750" y="31686"/>
                  </a:lnTo>
                  <a:lnTo>
                    <a:pt x="31838" y="30340"/>
                  </a:lnTo>
                  <a:close/>
                </a:path>
                <a:path w="66675" h="81914">
                  <a:moveTo>
                    <a:pt x="31978" y="26581"/>
                  </a:moveTo>
                  <a:lnTo>
                    <a:pt x="31838" y="26581"/>
                  </a:lnTo>
                  <a:lnTo>
                    <a:pt x="31750" y="27978"/>
                  </a:lnTo>
                  <a:lnTo>
                    <a:pt x="31889" y="27978"/>
                  </a:lnTo>
                  <a:lnTo>
                    <a:pt x="31978" y="26581"/>
                  </a:lnTo>
                  <a:close/>
                </a:path>
                <a:path w="66675" h="81914">
                  <a:moveTo>
                    <a:pt x="32181" y="30276"/>
                  </a:moveTo>
                  <a:lnTo>
                    <a:pt x="32042" y="30302"/>
                  </a:lnTo>
                  <a:lnTo>
                    <a:pt x="31953" y="31686"/>
                  </a:lnTo>
                  <a:lnTo>
                    <a:pt x="32092" y="31686"/>
                  </a:lnTo>
                  <a:lnTo>
                    <a:pt x="32181" y="30276"/>
                  </a:lnTo>
                  <a:close/>
                </a:path>
                <a:path w="66675" h="81914">
                  <a:moveTo>
                    <a:pt x="32194" y="27851"/>
                  </a:moveTo>
                  <a:lnTo>
                    <a:pt x="32156" y="26530"/>
                  </a:lnTo>
                  <a:lnTo>
                    <a:pt x="32105" y="27216"/>
                  </a:lnTo>
                  <a:lnTo>
                    <a:pt x="32194" y="27851"/>
                  </a:lnTo>
                  <a:close/>
                </a:path>
                <a:path w="66675" h="81914">
                  <a:moveTo>
                    <a:pt x="32473" y="4368"/>
                  </a:moveTo>
                  <a:lnTo>
                    <a:pt x="31661" y="0"/>
                  </a:lnTo>
                  <a:lnTo>
                    <a:pt x="31026" y="520"/>
                  </a:lnTo>
                  <a:lnTo>
                    <a:pt x="31013" y="647"/>
                  </a:lnTo>
                  <a:lnTo>
                    <a:pt x="31737" y="4546"/>
                  </a:lnTo>
                  <a:lnTo>
                    <a:pt x="32473" y="4368"/>
                  </a:lnTo>
                  <a:close/>
                </a:path>
                <a:path w="66675" h="81914">
                  <a:moveTo>
                    <a:pt x="32537" y="30226"/>
                  </a:moveTo>
                  <a:lnTo>
                    <a:pt x="32397" y="30238"/>
                  </a:lnTo>
                  <a:lnTo>
                    <a:pt x="32296" y="31673"/>
                  </a:lnTo>
                  <a:lnTo>
                    <a:pt x="32423" y="31673"/>
                  </a:lnTo>
                  <a:lnTo>
                    <a:pt x="32537" y="30226"/>
                  </a:lnTo>
                  <a:close/>
                </a:path>
                <a:path w="66675" h="81914">
                  <a:moveTo>
                    <a:pt x="32562" y="27635"/>
                  </a:moveTo>
                  <a:lnTo>
                    <a:pt x="32448" y="26771"/>
                  </a:lnTo>
                  <a:lnTo>
                    <a:pt x="32321" y="26352"/>
                  </a:lnTo>
                  <a:lnTo>
                    <a:pt x="32219" y="26492"/>
                  </a:lnTo>
                  <a:lnTo>
                    <a:pt x="32562" y="27635"/>
                  </a:lnTo>
                  <a:close/>
                </a:path>
                <a:path w="66675" h="81914">
                  <a:moveTo>
                    <a:pt x="32880" y="30162"/>
                  </a:moveTo>
                  <a:lnTo>
                    <a:pt x="32740" y="30187"/>
                  </a:lnTo>
                  <a:lnTo>
                    <a:pt x="32639" y="31673"/>
                  </a:lnTo>
                  <a:lnTo>
                    <a:pt x="32778" y="31661"/>
                  </a:lnTo>
                  <a:lnTo>
                    <a:pt x="32880" y="30162"/>
                  </a:lnTo>
                  <a:close/>
                </a:path>
                <a:path w="66675" h="81914">
                  <a:moveTo>
                    <a:pt x="32943" y="27216"/>
                  </a:moveTo>
                  <a:lnTo>
                    <a:pt x="32448" y="26098"/>
                  </a:lnTo>
                  <a:lnTo>
                    <a:pt x="32410" y="26352"/>
                  </a:lnTo>
                  <a:lnTo>
                    <a:pt x="32816" y="27266"/>
                  </a:lnTo>
                  <a:lnTo>
                    <a:pt x="32943" y="27216"/>
                  </a:lnTo>
                  <a:close/>
                </a:path>
                <a:path w="66675" h="81914">
                  <a:moveTo>
                    <a:pt x="33185" y="26771"/>
                  </a:moveTo>
                  <a:lnTo>
                    <a:pt x="32473" y="25768"/>
                  </a:lnTo>
                  <a:lnTo>
                    <a:pt x="32473" y="26009"/>
                  </a:lnTo>
                  <a:lnTo>
                    <a:pt x="33070" y="26860"/>
                  </a:lnTo>
                  <a:close/>
                </a:path>
                <a:path w="66675" h="81914">
                  <a:moveTo>
                    <a:pt x="33223" y="30149"/>
                  </a:moveTo>
                  <a:lnTo>
                    <a:pt x="33083" y="30137"/>
                  </a:lnTo>
                  <a:lnTo>
                    <a:pt x="32981" y="31661"/>
                  </a:lnTo>
                  <a:lnTo>
                    <a:pt x="33121" y="31661"/>
                  </a:lnTo>
                  <a:lnTo>
                    <a:pt x="33223" y="30149"/>
                  </a:lnTo>
                  <a:close/>
                </a:path>
                <a:path w="66675" h="81914">
                  <a:moveTo>
                    <a:pt x="33299" y="26352"/>
                  </a:moveTo>
                  <a:lnTo>
                    <a:pt x="32537" y="25539"/>
                  </a:lnTo>
                  <a:lnTo>
                    <a:pt x="32550" y="25742"/>
                  </a:lnTo>
                  <a:lnTo>
                    <a:pt x="33235" y="26492"/>
                  </a:lnTo>
                  <a:lnTo>
                    <a:pt x="33299" y="26352"/>
                  </a:lnTo>
                  <a:close/>
                </a:path>
                <a:path w="66675" h="81914">
                  <a:moveTo>
                    <a:pt x="33413" y="25742"/>
                  </a:moveTo>
                  <a:lnTo>
                    <a:pt x="33362" y="25539"/>
                  </a:lnTo>
                  <a:lnTo>
                    <a:pt x="32626" y="25019"/>
                  </a:lnTo>
                  <a:lnTo>
                    <a:pt x="33413" y="25742"/>
                  </a:lnTo>
                  <a:close/>
                </a:path>
                <a:path w="66675" h="81914">
                  <a:moveTo>
                    <a:pt x="33464" y="26009"/>
                  </a:moveTo>
                  <a:lnTo>
                    <a:pt x="32600" y="25285"/>
                  </a:lnTo>
                  <a:lnTo>
                    <a:pt x="32537" y="25425"/>
                  </a:lnTo>
                  <a:lnTo>
                    <a:pt x="33362" y="26123"/>
                  </a:lnTo>
                  <a:close/>
                </a:path>
                <a:path w="66675" h="81914">
                  <a:moveTo>
                    <a:pt x="33515" y="25285"/>
                  </a:moveTo>
                  <a:lnTo>
                    <a:pt x="32626" y="24752"/>
                  </a:lnTo>
                  <a:lnTo>
                    <a:pt x="32550" y="24879"/>
                  </a:lnTo>
                  <a:lnTo>
                    <a:pt x="33464" y="25425"/>
                  </a:lnTo>
                  <a:lnTo>
                    <a:pt x="33515" y="25285"/>
                  </a:lnTo>
                  <a:close/>
                </a:path>
                <a:path w="66675" h="81914">
                  <a:moveTo>
                    <a:pt x="33566" y="30162"/>
                  </a:moveTo>
                  <a:lnTo>
                    <a:pt x="33439" y="30149"/>
                  </a:lnTo>
                  <a:lnTo>
                    <a:pt x="33324" y="31635"/>
                  </a:lnTo>
                  <a:lnTo>
                    <a:pt x="33464" y="31610"/>
                  </a:lnTo>
                  <a:lnTo>
                    <a:pt x="33566" y="30162"/>
                  </a:lnTo>
                  <a:close/>
                </a:path>
                <a:path w="66675" h="81914">
                  <a:moveTo>
                    <a:pt x="33578" y="24980"/>
                  </a:moveTo>
                  <a:lnTo>
                    <a:pt x="32626" y="24460"/>
                  </a:lnTo>
                  <a:lnTo>
                    <a:pt x="32639" y="24625"/>
                  </a:lnTo>
                  <a:lnTo>
                    <a:pt x="33515" y="25095"/>
                  </a:lnTo>
                  <a:close/>
                </a:path>
                <a:path w="66675" h="81914">
                  <a:moveTo>
                    <a:pt x="33591" y="24701"/>
                  </a:moveTo>
                  <a:lnTo>
                    <a:pt x="32600" y="24130"/>
                  </a:lnTo>
                  <a:lnTo>
                    <a:pt x="32613" y="24307"/>
                  </a:lnTo>
                  <a:lnTo>
                    <a:pt x="33515" y="24828"/>
                  </a:lnTo>
                  <a:lnTo>
                    <a:pt x="33591" y="24701"/>
                  </a:lnTo>
                  <a:close/>
                </a:path>
                <a:path w="66675" h="81914">
                  <a:moveTo>
                    <a:pt x="33604" y="24625"/>
                  </a:moveTo>
                  <a:lnTo>
                    <a:pt x="33540" y="24422"/>
                  </a:lnTo>
                  <a:lnTo>
                    <a:pt x="32575" y="23787"/>
                  </a:lnTo>
                  <a:lnTo>
                    <a:pt x="32575" y="23964"/>
                  </a:lnTo>
                  <a:lnTo>
                    <a:pt x="33604" y="24625"/>
                  </a:lnTo>
                  <a:close/>
                </a:path>
                <a:path w="66675" h="81914">
                  <a:moveTo>
                    <a:pt x="33655" y="24422"/>
                  </a:moveTo>
                  <a:lnTo>
                    <a:pt x="33642" y="24231"/>
                  </a:lnTo>
                  <a:lnTo>
                    <a:pt x="32588" y="23418"/>
                  </a:lnTo>
                  <a:lnTo>
                    <a:pt x="32562" y="23571"/>
                  </a:lnTo>
                  <a:lnTo>
                    <a:pt x="33655" y="24422"/>
                  </a:lnTo>
                  <a:close/>
                </a:path>
                <a:path w="66675" h="81914">
                  <a:moveTo>
                    <a:pt x="33743" y="24231"/>
                  </a:moveTo>
                  <a:lnTo>
                    <a:pt x="33629" y="23926"/>
                  </a:lnTo>
                  <a:lnTo>
                    <a:pt x="32791" y="23202"/>
                  </a:lnTo>
                  <a:lnTo>
                    <a:pt x="32816" y="23406"/>
                  </a:lnTo>
                  <a:lnTo>
                    <a:pt x="33743" y="24231"/>
                  </a:lnTo>
                  <a:close/>
                </a:path>
                <a:path w="66675" h="81914">
                  <a:moveTo>
                    <a:pt x="33909" y="30175"/>
                  </a:moveTo>
                  <a:lnTo>
                    <a:pt x="33769" y="30175"/>
                  </a:lnTo>
                  <a:lnTo>
                    <a:pt x="33667" y="31572"/>
                  </a:lnTo>
                  <a:lnTo>
                    <a:pt x="33807" y="31559"/>
                  </a:lnTo>
                  <a:lnTo>
                    <a:pt x="33909" y="30175"/>
                  </a:lnTo>
                  <a:close/>
                </a:path>
                <a:path w="66675" h="81914">
                  <a:moveTo>
                    <a:pt x="33909" y="24053"/>
                  </a:moveTo>
                  <a:lnTo>
                    <a:pt x="33832" y="23787"/>
                  </a:lnTo>
                  <a:lnTo>
                    <a:pt x="33058" y="22987"/>
                  </a:lnTo>
                  <a:lnTo>
                    <a:pt x="33083" y="23202"/>
                  </a:lnTo>
                  <a:lnTo>
                    <a:pt x="33909" y="24053"/>
                  </a:lnTo>
                  <a:close/>
                </a:path>
                <a:path w="66675" h="81914">
                  <a:moveTo>
                    <a:pt x="34099" y="23926"/>
                  </a:moveTo>
                  <a:lnTo>
                    <a:pt x="33972" y="23571"/>
                  </a:lnTo>
                  <a:lnTo>
                    <a:pt x="33324" y="22796"/>
                  </a:lnTo>
                  <a:lnTo>
                    <a:pt x="33312" y="22987"/>
                  </a:lnTo>
                  <a:lnTo>
                    <a:pt x="34099" y="23926"/>
                  </a:lnTo>
                  <a:close/>
                </a:path>
                <a:path w="66675" h="81914">
                  <a:moveTo>
                    <a:pt x="34251" y="30200"/>
                  </a:moveTo>
                  <a:lnTo>
                    <a:pt x="34112" y="30187"/>
                  </a:lnTo>
                  <a:lnTo>
                    <a:pt x="34010" y="31572"/>
                  </a:lnTo>
                  <a:lnTo>
                    <a:pt x="34150" y="31584"/>
                  </a:lnTo>
                  <a:lnTo>
                    <a:pt x="34251" y="30200"/>
                  </a:lnTo>
                  <a:close/>
                </a:path>
                <a:path w="66675" h="81914">
                  <a:moveTo>
                    <a:pt x="34290" y="23812"/>
                  </a:moveTo>
                  <a:lnTo>
                    <a:pt x="34175" y="23406"/>
                  </a:lnTo>
                  <a:lnTo>
                    <a:pt x="33629" y="22656"/>
                  </a:lnTo>
                  <a:lnTo>
                    <a:pt x="33616" y="22885"/>
                  </a:lnTo>
                  <a:lnTo>
                    <a:pt x="34290" y="23812"/>
                  </a:lnTo>
                  <a:close/>
                </a:path>
                <a:path w="66675" h="81914">
                  <a:moveTo>
                    <a:pt x="34531" y="23723"/>
                  </a:moveTo>
                  <a:lnTo>
                    <a:pt x="34429" y="23304"/>
                  </a:lnTo>
                  <a:lnTo>
                    <a:pt x="33883" y="22491"/>
                  </a:lnTo>
                  <a:lnTo>
                    <a:pt x="33896" y="22745"/>
                  </a:lnTo>
                  <a:lnTo>
                    <a:pt x="34531" y="23723"/>
                  </a:lnTo>
                  <a:close/>
                </a:path>
                <a:path w="66675" h="81914">
                  <a:moveTo>
                    <a:pt x="34594" y="30213"/>
                  </a:moveTo>
                  <a:lnTo>
                    <a:pt x="34467" y="30213"/>
                  </a:lnTo>
                  <a:lnTo>
                    <a:pt x="34353" y="31597"/>
                  </a:lnTo>
                  <a:lnTo>
                    <a:pt x="34493" y="31610"/>
                  </a:lnTo>
                  <a:lnTo>
                    <a:pt x="34594" y="30213"/>
                  </a:lnTo>
                  <a:close/>
                </a:path>
                <a:path w="66675" h="81914">
                  <a:moveTo>
                    <a:pt x="34772" y="23533"/>
                  </a:moveTo>
                  <a:lnTo>
                    <a:pt x="34671" y="23202"/>
                  </a:lnTo>
                  <a:lnTo>
                    <a:pt x="34163" y="22301"/>
                  </a:lnTo>
                  <a:lnTo>
                    <a:pt x="34112" y="22491"/>
                  </a:lnTo>
                  <a:lnTo>
                    <a:pt x="34709" y="23571"/>
                  </a:lnTo>
                  <a:close/>
                </a:path>
                <a:path w="66675" h="81914">
                  <a:moveTo>
                    <a:pt x="34886" y="23406"/>
                  </a:moveTo>
                  <a:lnTo>
                    <a:pt x="34772" y="22796"/>
                  </a:lnTo>
                  <a:lnTo>
                    <a:pt x="34442" y="22021"/>
                  </a:lnTo>
                  <a:lnTo>
                    <a:pt x="34404" y="22301"/>
                  </a:lnTo>
                  <a:lnTo>
                    <a:pt x="34886" y="23406"/>
                  </a:lnTo>
                  <a:close/>
                </a:path>
                <a:path w="66675" h="81914">
                  <a:moveTo>
                    <a:pt x="34937" y="30276"/>
                  </a:moveTo>
                  <a:lnTo>
                    <a:pt x="34798" y="30251"/>
                  </a:lnTo>
                  <a:lnTo>
                    <a:pt x="34696" y="31623"/>
                  </a:lnTo>
                  <a:lnTo>
                    <a:pt x="34836" y="31635"/>
                  </a:lnTo>
                  <a:lnTo>
                    <a:pt x="34937" y="30276"/>
                  </a:lnTo>
                  <a:close/>
                </a:path>
                <a:path w="66675" h="81914">
                  <a:moveTo>
                    <a:pt x="35064" y="23253"/>
                  </a:moveTo>
                  <a:lnTo>
                    <a:pt x="34950" y="22491"/>
                  </a:lnTo>
                  <a:lnTo>
                    <a:pt x="34671" y="21678"/>
                  </a:lnTo>
                  <a:lnTo>
                    <a:pt x="34645" y="22021"/>
                  </a:lnTo>
                  <a:lnTo>
                    <a:pt x="35064" y="23253"/>
                  </a:lnTo>
                  <a:close/>
                </a:path>
                <a:path w="66675" h="81914">
                  <a:moveTo>
                    <a:pt x="35280" y="30340"/>
                  </a:moveTo>
                  <a:lnTo>
                    <a:pt x="35140" y="30314"/>
                  </a:lnTo>
                  <a:lnTo>
                    <a:pt x="35039" y="31648"/>
                  </a:lnTo>
                  <a:lnTo>
                    <a:pt x="35166" y="31661"/>
                  </a:lnTo>
                  <a:lnTo>
                    <a:pt x="35280" y="30340"/>
                  </a:lnTo>
                  <a:close/>
                </a:path>
                <a:path w="66675" h="81914">
                  <a:moveTo>
                    <a:pt x="35610" y="30403"/>
                  </a:moveTo>
                  <a:lnTo>
                    <a:pt x="35471" y="30378"/>
                  </a:lnTo>
                  <a:lnTo>
                    <a:pt x="35369" y="31711"/>
                  </a:lnTo>
                  <a:lnTo>
                    <a:pt x="35509" y="31750"/>
                  </a:lnTo>
                  <a:lnTo>
                    <a:pt x="35610" y="30403"/>
                  </a:lnTo>
                  <a:close/>
                </a:path>
                <a:path w="66675" h="81914">
                  <a:moveTo>
                    <a:pt x="35953" y="30454"/>
                  </a:moveTo>
                  <a:lnTo>
                    <a:pt x="35814" y="30429"/>
                  </a:lnTo>
                  <a:lnTo>
                    <a:pt x="35712" y="31788"/>
                  </a:lnTo>
                  <a:lnTo>
                    <a:pt x="35852" y="31826"/>
                  </a:lnTo>
                  <a:lnTo>
                    <a:pt x="35953" y="30454"/>
                  </a:lnTo>
                  <a:close/>
                </a:path>
                <a:path w="66675" h="81914">
                  <a:moveTo>
                    <a:pt x="36296" y="30518"/>
                  </a:moveTo>
                  <a:lnTo>
                    <a:pt x="36156" y="30492"/>
                  </a:lnTo>
                  <a:lnTo>
                    <a:pt x="36182" y="31915"/>
                  </a:lnTo>
                  <a:lnTo>
                    <a:pt x="36296" y="30518"/>
                  </a:lnTo>
                  <a:close/>
                </a:path>
                <a:path w="66675" h="81914">
                  <a:moveTo>
                    <a:pt x="37033" y="56311"/>
                  </a:moveTo>
                  <a:lnTo>
                    <a:pt x="36855" y="55778"/>
                  </a:lnTo>
                  <a:lnTo>
                    <a:pt x="36906" y="56337"/>
                  </a:lnTo>
                  <a:lnTo>
                    <a:pt x="37033" y="56311"/>
                  </a:lnTo>
                  <a:close/>
                </a:path>
                <a:path w="66675" h="81914">
                  <a:moveTo>
                    <a:pt x="37312" y="56248"/>
                  </a:moveTo>
                  <a:lnTo>
                    <a:pt x="37172" y="55473"/>
                  </a:lnTo>
                  <a:lnTo>
                    <a:pt x="37084" y="55613"/>
                  </a:lnTo>
                  <a:lnTo>
                    <a:pt x="37312" y="56248"/>
                  </a:lnTo>
                  <a:close/>
                </a:path>
                <a:path w="66675" h="81914">
                  <a:moveTo>
                    <a:pt x="37719" y="56159"/>
                  </a:moveTo>
                  <a:lnTo>
                    <a:pt x="37604" y="55511"/>
                  </a:lnTo>
                  <a:lnTo>
                    <a:pt x="37503" y="55283"/>
                  </a:lnTo>
                  <a:lnTo>
                    <a:pt x="37503" y="55613"/>
                  </a:lnTo>
                  <a:lnTo>
                    <a:pt x="37719" y="56159"/>
                  </a:lnTo>
                  <a:close/>
                </a:path>
                <a:path w="66675" h="81914">
                  <a:moveTo>
                    <a:pt x="37985" y="30835"/>
                  </a:moveTo>
                  <a:lnTo>
                    <a:pt x="37858" y="30797"/>
                  </a:lnTo>
                  <a:lnTo>
                    <a:pt x="37744" y="32219"/>
                  </a:lnTo>
                  <a:lnTo>
                    <a:pt x="37884" y="32245"/>
                  </a:lnTo>
                  <a:lnTo>
                    <a:pt x="37985" y="30835"/>
                  </a:lnTo>
                  <a:close/>
                </a:path>
                <a:path w="66675" h="81914">
                  <a:moveTo>
                    <a:pt x="38265" y="56057"/>
                  </a:moveTo>
                  <a:lnTo>
                    <a:pt x="37820" y="55092"/>
                  </a:lnTo>
                  <a:lnTo>
                    <a:pt x="37757" y="55283"/>
                  </a:lnTo>
                  <a:lnTo>
                    <a:pt x="38112" y="56057"/>
                  </a:lnTo>
                  <a:lnTo>
                    <a:pt x="38265" y="56057"/>
                  </a:lnTo>
                  <a:close/>
                </a:path>
                <a:path w="66675" h="81914">
                  <a:moveTo>
                    <a:pt x="38328" y="30899"/>
                  </a:moveTo>
                  <a:lnTo>
                    <a:pt x="38188" y="30873"/>
                  </a:lnTo>
                  <a:lnTo>
                    <a:pt x="38074" y="32270"/>
                  </a:lnTo>
                  <a:lnTo>
                    <a:pt x="38214" y="32296"/>
                  </a:lnTo>
                  <a:lnTo>
                    <a:pt x="38328" y="30899"/>
                  </a:lnTo>
                  <a:close/>
                </a:path>
                <a:path w="66675" h="81914">
                  <a:moveTo>
                    <a:pt x="38671" y="30962"/>
                  </a:moveTo>
                  <a:lnTo>
                    <a:pt x="38531" y="30937"/>
                  </a:lnTo>
                  <a:lnTo>
                    <a:pt x="38544" y="32359"/>
                  </a:lnTo>
                  <a:lnTo>
                    <a:pt x="38671" y="30962"/>
                  </a:lnTo>
                  <a:close/>
                </a:path>
                <a:path w="66675" h="81914">
                  <a:moveTo>
                    <a:pt x="38696" y="56007"/>
                  </a:moveTo>
                  <a:lnTo>
                    <a:pt x="38138" y="54914"/>
                  </a:lnTo>
                  <a:lnTo>
                    <a:pt x="38061" y="55092"/>
                  </a:lnTo>
                  <a:lnTo>
                    <a:pt x="38544" y="56019"/>
                  </a:lnTo>
                  <a:lnTo>
                    <a:pt x="38696" y="56007"/>
                  </a:lnTo>
                  <a:close/>
                </a:path>
                <a:path w="66675" h="81914">
                  <a:moveTo>
                    <a:pt x="38887" y="56502"/>
                  </a:moveTo>
                  <a:lnTo>
                    <a:pt x="38836" y="56362"/>
                  </a:lnTo>
                  <a:lnTo>
                    <a:pt x="37858" y="56565"/>
                  </a:lnTo>
                  <a:lnTo>
                    <a:pt x="37896" y="56692"/>
                  </a:lnTo>
                  <a:lnTo>
                    <a:pt x="38887" y="56502"/>
                  </a:lnTo>
                  <a:close/>
                </a:path>
                <a:path w="66675" h="81914">
                  <a:moveTo>
                    <a:pt x="39014" y="56807"/>
                  </a:moveTo>
                  <a:lnTo>
                    <a:pt x="38950" y="56680"/>
                  </a:lnTo>
                  <a:lnTo>
                    <a:pt x="37973" y="56870"/>
                  </a:lnTo>
                  <a:lnTo>
                    <a:pt x="38011" y="57010"/>
                  </a:lnTo>
                  <a:lnTo>
                    <a:pt x="39014" y="56807"/>
                  </a:lnTo>
                  <a:close/>
                </a:path>
                <a:path w="66675" h="81914">
                  <a:moveTo>
                    <a:pt x="39014" y="31026"/>
                  </a:moveTo>
                  <a:lnTo>
                    <a:pt x="38874" y="31000"/>
                  </a:lnTo>
                  <a:lnTo>
                    <a:pt x="38747" y="32385"/>
                  </a:lnTo>
                  <a:lnTo>
                    <a:pt x="38887" y="32397"/>
                  </a:lnTo>
                  <a:lnTo>
                    <a:pt x="39014" y="31026"/>
                  </a:lnTo>
                  <a:close/>
                </a:path>
                <a:path w="66675" h="81914">
                  <a:moveTo>
                    <a:pt x="39116" y="55956"/>
                  </a:moveTo>
                  <a:lnTo>
                    <a:pt x="38430" y="54749"/>
                  </a:lnTo>
                  <a:lnTo>
                    <a:pt x="38963" y="55968"/>
                  </a:lnTo>
                  <a:lnTo>
                    <a:pt x="39116" y="55956"/>
                  </a:lnTo>
                  <a:close/>
                </a:path>
                <a:path w="66675" h="81914">
                  <a:moveTo>
                    <a:pt x="39154" y="57124"/>
                  </a:moveTo>
                  <a:lnTo>
                    <a:pt x="39077" y="56997"/>
                  </a:lnTo>
                  <a:lnTo>
                    <a:pt x="38087" y="57188"/>
                  </a:lnTo>
                  <a:lnTo>
                    <a:pt x="38125" y="57315"/>
                  </a:lnTo>
                  <a:lnTo>
                    <a:pt x="39154" y="57124"/>
                  </a:lnTo>
                  <a:close/>
                </a:path>
                <a:path w="66675" h="81914">
                  <a:moveTo>
                    <a:pt x="39331" y="57429"/>
                  </a:moveTo>
                  <a:lnTo>
                    <a:pt x="39255" y="57302"/>
                  </a:lnTo>
                  <a:lnTo>
                    <a:pt x="38201" y="57505"/>
                  </a:lnTo>
                  <a:lnTo>
                    <a:pt x="38252" y="57632"/>
                  </a:lnTo>
                  <a:lnTo>
                    <a:pt x="39331" y="57429"/>
                  </a:lnTo>
                  <a:close/>
                </a:path>
                <a:path w="66675" h="81914">
                  <a:moveTo>
                    <a:pt x="39344" y="31102"/>
                  </a:moveTo>
                  <a:lnTo>
                    <a:pt x="39204" y="31076"/>
                  </a:lnTo>
                  <a:lnTo>
                    <a:pt x="39090" y="32435"/>
                  </a:lnTo>
                  <a:lnTo>
                    <a:pt x="39230" y="32461"/>
                  </a:lnTo>
                  <a:lnTo>
                    <a:pt x="39344" y="31102"/>
                  </a:lnTo>
                  <a:close/>
                </a:path>
                <a:path w="66675" h="81914">
                  <a:moveTo>
                    <a:pt x="39509" y="57734"/>
                  </a:moveTo>
                  <a:lnTo>
                    <a:pt x="39433" y="57607"/>
                  </a:lnTo>
                  <a:lnTo>
                    <a:pt x="38341" y="57823"/>
                  </a:lnTo>
                  <a:lnTo>
                    <a:pt x="39509" y="57734"/>
                  </a:lnTo>
                  <a:close/>
                </a:path>
                <a:path w="66675" h="81914">
                  <a:moveTo>
                    <a:pt x="39547" y="55905"/>
                  </a:moveTo>
                  <a:lnTo>
                    <a:pt x="38722" y="54571"/>
                  </a:lnTo>
                  <a:lnTo>
                    <a:pt x="38709" y="54800"/>
                  </a:lnTo>
                  <a:lnTo>
                    <a:pt x="39395" y="55918"/>
                  </a:lnTo>
                  <a:lnTo>
                    <a:pt x="39547" y="55905"/>
                  </a:lnTo>
                  <a:close/>
                </a:path>
                <a:path w="66675" h="81914">
                  <a:moveTo>
                    <a:pt x="39687" y="58039"/>
                  </a:moveTo>
                  <a:lnTo>
                    <a:pt x="39611" y="57912"/>
                  </a:lnTo>
                  <a:lnTo>
                    <a:pt x="38506" y="58127"/>
                  </a:lnTo>
                  <a:lnTo>
                    <a:pt x="38569" y="58254"/>
                  </a:lnTo>
                  <a:lnTo>
                    <a:pt x="39687" y="58039"/>
                  </a:lnTo>
                  <a:close/>
                </a:path>
                <a:path w="66675" h="81914">
                  <a:moveTo>
                    <a:pt x="39687" y="31127"/>
                  </a:moveTo>
                  <a:lnTo>
                    <a:pt x="39560" y="31127"/>
                  </a:lnTo>
                  <a:lnTo>
                    <a:pt x="39560" y="32537"/>
                  </a:lnTo>
                  <a:lnTo>
                    <a:pt x="39687" y="31127"/>
                  </a:lnTo>
                  <a:close/>
                </a:path>
                <a:path w="66675" h="81914">
                  <a:moveTo>
                    <a:pt x="39903" y="58331"/>
                  </a:moveTo>
                  <a:lnTo>
                    <a:pt x="38658" y="58432"/>
                  </a:lnTo>
                  <a:lnTo>
                    <a:pt x="38722" y="58559"/>
                  </a:lnTo>
                  <a:lnTo>
                    <a:pt x="39903" y="58331"/>
                  </a:lnTo>
                  <a:close/>
                </a:path>
                <a:path w="66675" h="81914">
                  <a:moveTo>
                    <a:pt x="39992" y="55867"/>
                  </a:moveTo>
                  <a:lnTo>
                    <a:pt x="39001" y="54406"/>
                  </a:lnTo>
                  <a:lnTo>
                    <a:pt x="38938" y="54571"/>
                  </a:lnTo>
                  <a:lnTo>
                    <a:pt x="39827" y="55880"/>
                  </a:lnTo>
                  <a:lnTo>
                    <a:pt x="39992" y="55867"/>
                  </a:lnTo>
                  <a:close/>
                </a:path>
                <a:path w="66675" h="81914">
                  <a:moveTo>
                    <a:pt x="40030" y="31153"/>
                  </a:moveTo>
                  <a:lnTo>
                    <a:pt x="39890" y="31153"/>
                  </a:lnTo>
                  <a:lnTo>
                    <a:pt x="39763" y="32588"/>
                  </a:lnTo>
                  <a:lnTo>
                    <a:pt x="39903" y="32613"/>
                  </a:lnTo>
                  <a:lnTo>
                    <a:pt x="40030" y="31153"/>
                  </a:lnTo>
                  <a:close/>
                </a:path>
                <a:path w="66675" h="81914">
                  <a:moveTo>
                    <a:pt x="40132" y="58623"/>
                  </a:moveTo>
                  <a:lnTo>
                    <a:pt x="38823" y="58737"/>
                  </a:lnTo>
                  <a:lnTo>
                    <a:pt x="38912" y="58864"/>
                  </a:lnTo>
                  <a:lnTo>
                    <a:pt x="40132" y="58623"/>
                  </a:lnTo>
                  <a:close/>
                </a:path>
                <a:path w="66675" h="81914">
                  <a:moveTo>
                    <a:pt x="40347" y="58928"/>
                  </a:moveTo>
                  <a:lnTo>
                    <a:pt x="40259" y="58801"/>
                  </a:lnTo>
                  <a:lnTo>
                    <a:pt x="39039" y="59029"/>
                  </a:lnTo>
                  <a:lnTo>
                    <a:pt x="39116" y="59156"/>
                  </a:lnTo>
                  <a:lnTo>
                    <a:pt x="40347" y="58928"/>
                  </a:lnTo>
                  <a:close/>
                </a:path>
                <a:path w="66675" h="81914">
                  <a:moveTo>
                    <a:pt x="40373" y="31178"/>
                  </a:moveTo>
                  <a:lnTo>
                    <a:pt x="40233" y="31165"/>
                  </a:lnTo>
                  <a:lnTo>
                    <a:pt x="40106" y="32664"/>
                  </a:lnTo>
                  <a:lnTo>
                    <a:pt x="40233" y="32689"/>
                  </a:lnTo>
                  <a:lnTo>
                    <a:pt x="40373" y="31178"/>
                  </a:lnTo>
                  <a:close/>
                </a:path>
                <a:path w="66675" h="81914">
                  <a:moveTo>
                    <a:pt x="40411" y="55803"/>
                  </a:moveTo>
                  <a:lnTo>
                    <a:pt x="39344" y="54356"/>
                  </a:lnTo>
                  <a:lnTo>
                    <a:pt x="39268" y="54483"/>
                  </a:lnTo>
                  <a:lnTo>
                    <a:pt x="40259" y="55829"/>
                  </a:lnTo>
                  <a:lnTo>
                    <a:pt x="40411" y="55803"/>
                  </a:lnTo>
                  <a:close/>
                </a:path>
                <a:path w="66675" h="81914">
                  <a:moveTo>
                    <a:pt x="40601" y="59207"/>
                  </a:moveTo>
                  <a:lnTo>
                    <a:pt x="39230" y="59334"/>
                  </a:lnTo>
                  <a:lnTo>
                    <a:pt x="39319" y="59461"/>
                  </a:lnTo>
                  <a:lnTo>
                    <a:pt x="40601" y="59207"/>
                  </a:lnTo>
                  <a:close/>
                </a:path>
                <a:path w="66675" h="81914">
                  <a:moveTo>
                    <a:pt x="40716" y="31191"/>
                  </a:moveTo>
                  <a:lnTo>
                    <a:pt x="40589" y="31191"/>
                  </a:lnTo>
                  <a:lnTo>
                    <a:pt x="40436" y="32740"/>
                  </a:lnTo>
                  <a:lnTo>
                    <a:pt x="40563" y="32816"/>
                  </a:lnTo>
                  <a:lnTo>
                    <a:pt x="40716" y="31191"/>
                  </a:lnTo>
                  <a:close/>
                </a:path>
                <a:path w="66675" h="81914">
                  <a:moveTo>
                    <a:pt x="40855" y="55765"/>
                  </a:moveTo>
                  <a:lnTo>
                    <a:pt x="39687" y="54305"/>
                  </a:lnTo>
                  <a:lnTo>
                    <a:pt x="39662" y="54483"/>
                  </a:lnTo>
                  <a:lnTo>
                    <a:pt x="40690" y="55778"/>
                  </a:lnTo>
                  <a:lnTo>
                    <a:pt x="40855" y="55765"/>
                  </a:lnTo>
                  <a:close/>
                </a:path>
                <a:path w="66675" h="81914">
                  <a:moveTo>
                    <a:pt x="40868" y="59499"/>
                  </a:moveTo>
                  <a:lnTo>
                    <a:pt x="39433" y="59639"/>
                  </a:lnTo>
                  <a:lnTo>
                    <a:pt x="39573" y="59753"/>
                  </a:lnTo>
                  <a:lnTo>
                    <a:pt x="40868" y="59499"/>
                  </a:lnTo>
                  <a:close/>
                </a:path>
                <a:path w="66675" h="81914">
                  <a:moveTo>
                    <a:pt x="41033" y="31610"/>
                  </a:moveTo>
                  <a:lnTo>
                    <a:pt x="40894" y="31572"/>
                  </a:lnTo>
                  <a:lnTo>
                    <a:pt x="40830" y="32219"/>
                  </a:lnTo>
                  <a:lnTo>
                    <a:pt x="40894" y="32994"/>
                  </a:lnTo>
                  <a:lnTo>
                    <a:pt x="40970" y="32219"/>
                  </a:lnTo>
                  <a:lnTo>
                    <a:pt x="40868" y="32042"/>
                  </a:lnTo>
                  <a:lnTo>
                    <a:pt x="41033" y="31610"/>
                  </a:lnTo>
                  <a:close/>
                </a:path>
                <a:path w="66675" h="81914">
                  <a:moveTo>
                    <a:pt x="41135" y="59791"/>
                  </a:moveTo>
                  <a:lnTo>
                    <a:pt x="41021" y="59664"/>
                  </a:lnTo>
                  <a:lnTo>
                    <a:pt x="39751" y="59905"/>
                  </a:lnTo>
                  <a:lnTo>
                    <a:pt x="39890" y="60020"/>
                  </a:lnTo>
                  <a:lnTo>
                    <a:pt x="41135" y="59791"/>
                  </a:lnTo>
                  <a:close/>
                </a:path>
                <a:path w="66675" h="81914">
                  <a:moveTo>
                    <a:pt x="41427" y="60071"/>
                  </a:moveTo>
                  <a:lnTo>
                    <a:pt x="41275" y="59956"/>
                  </a:lnTo>
                  <a:lnTo>
                    <a:pt x="40068" y="60185"/>
                  </a:lnTo>
                  <a:lnTo>
                    <a:pt x="40233" y="60299"/>
                  </a:lnTo>
                  <a:lnTo>
                    <a:pt x="41427" y="60071"/>
                  </a:lnTo>
                  <a:close/>
                </a:path>
                <a:path w="66675" h="81914">
                  <a:moveTo>
                    <a:pt x="41617" y="32651"/>
                  </a:moveTo>
                  <a:lnTo>
                    <a:pt x="41478" y="32689"/>
                  </a:lnTo>
                  <a:lnTo>
                    <a:pt x="41427" y="33274"/>
                  </a:lnTo>
                  <a:lnTo>
                    <a:pt x="41554" y="33337"/>
                  </a:lnTo>
                  <a:lnTo>
                    <a:pt x="41617" y="32651"/>
                  </a:lnTo>
                  <a:close/>
                </a:path>
                <a:path w="66675" h="81914">
                  <a:moveTo>
                    <a:pt x="41770" y="60337"/>
                  </a:moveTo>
                  <a:lnTo>
                    <a:pt x="41630" y="60223"/>
                  </a:lnTo>
                  <a:lnTo>
                    <a:pt x="40462" y="60452"/>
                  </a:lnTo>
                  <a:lnTo>
                    <a:pt x="40627" y="60553"/>
                  </a:lnTo>
                  <a:lnTo>
                    <a:pt x="41770" y="60337"/>
                  </a:lnTo>
                  <a:close/>
                </a:path>
                <a:path w="66675" h="81914">
                  <a:moveTo>
                    <a:pt x="41910" y="33172"/>
                  </a:moveTo>
                  <a:lnTo>
                    <a:pt x="41770" y="33147"/>
                  </a:lnTo>
                  <a:lnTo>
                    <a:pt x="41744" y="33451"/>
                  </a:lnTo>
                  <a:lnTo>
                    <a:pt x="41871" y="33515"/>
                  </a:lnTo>
                  <a:lnTo>
                    <a:pt x="41910" y="33172"/>
                  </a:lnTo>
                  <a:close/>
                </a:path>
                <a:path w="66675" h="81914">
                  <a:moveTo>
                    <a:pt x="42265" y="33108"/>
                  </a:moveTo>
                  <a:lnTo>
                    <a:pt x="42113" y="33185"/>
                  </a:lnTo>
                  <a:lnTo>
                    <a:pt x="42125" y="33642"/>
                  </a:lnTo>
                  <a:lnTo>
                    <a:pt x="42265" y="33108"/>
                  </a:lnTo>
                  <a:close/>
                </a:path>
                <a:path w="66675" h="81914">
                  <a:moveTo>
                    <a:pt x="43383" y="45046"/>
                  </a:moveTo>
                  <a:lnTo>
                    <a:pt x="43332" y="44907"/>
                  </a:lnTo>
                  <a:lnTo>
                    <a:pt x="43002" y="44919"/>
                  </a:lnTo>
                  <a:lnTo>
                    <a:pt x="42786" y="45072"/>
                  </a:lnTo>
                  <a:lnTo>
                    <a:pt x="43383" y="45046"/>
                  </a:lnTo>
                  <a:close/>
                </a:path>
                <a:path w="66675" h="81914">
                  <a:moveTo>
                    <a:pt x="43510" y="45440"/>
                  </a:moveTo>
                  <a:lnTo>
                    <a:pt x="43459" y="45300"/>
                  </a:lnTo>
                  <a:lnTo>
                    <a:pt x="42418" y="45313"/>
                  </a:lnTo>
                  <a:lnTo>
                    <a:pt x="42214" y="45453"/>
                  </a:lnTo>
                  <a:lnTo>
                    <a:pt x="43510" y="45440"/>
                  </a:lnTo>
                  <a:close/>
                </a:path>
                <a:path w="66675" h="81914">
                  <a:moveTo>
                    <a:pt x="43573" y="55283"/>
                  </a:moveTo>
                  <a:lnTo>
                    <a:pt x="43472" y="55029"/>
                  </a:lnTo>
                  <a:lnTo>
                    <a:pt x="42164" y="54013"/>
                  </a:lnTo>
                  <a:lnTo>
                    <a:pt x="42024" y="54076"/>
                  </a:lnTo>
                  <a:lnTo>
                    <a:pt x="43573" y="55283"/>
                  </a:lnTo>
                  <a:close/>
                </a:path>
                <a:path w="66675" h="81914">
                  <a:moveTo>
                    <a:pt x="43688" y="45834"/>
                  </a:moveTo>
                  <a:lnTo>
                    <a:pt x="43624" y="45694"/>
                  </a:lnTo>
                  <a:lnTo>
                    <a:pt x="42354" y="45681"/>
                  </a:lnTo>
                  <a:lnTo>
                    <a:pt x="42443" y="45821"/>
                  </a:lnTo>
                  <a:lnTo>
                    <a:pt x="43688" y="45834"/>
                  </a:lnTo>
                  <a:close/>
                </a:path>
                <a:path w="66675" h="81914">
                  <a:moveTo>
                    <a:pt x="43878" y="46228"/>
                  </a:moveTo>
                  <a:lnTo>
                    <a:pt x="43815" y="46088"/>
                  </a:lnTo>
                  <a:lnTo>
                    <a:pt x="42570" y="46050"/>
                  </a:lnTo>
                  <a:lnTo>
                    <a:pt x="42659" y="46189"/>
                  </a:lnTo>
                  <a:lnTo>
                    <a:pt x="43878" y="46228"/>
                  </a:lnTo>
                  <a:close/>
                </a:path>
                <a:path w="66675" h="81914">
                  <a:moveTo>
                    <a:pt x="43967" y="55194"/>
                  </a:moveTo>
                  <a:lnTo>
                    <a:pt x="43903" y="54991"/>
                  </a:lnTo>
                  <a:lnTo>
                    <a:pt x="42532" y="53975"/>
                  </a:lnTo>
                  <a:lnTo>
                    <a:pt x="43967" y="55194"/>
                  </a:lnTo>
                  <a:close/>
                </a:path>
                <a:path w="66675" h="81914">
                  <a:moveTo>
                    <a:pt x="44069" y="46634"/>
                  </a:moveTo>
                  <a:lnTo>
                    <a:pt x="43992" y="46494"/>
                  </a:lnTo>
                  <a:lnTo>
                    <a:pt x="42799" y="46431"/>
                  </a:lnTo>
                  <a:lnTo>
                    <a:pt x="42887" y="46570"/>
                  </a:lnTo>
                  <a:lnTo>
                    <a:pt x="44069" y="46634"/>
                  </a:lnTo>
                  <a:close/>
                </a:path>
                <a:path w="66675" h="81914">
                  <a:moveTo>
                    <a:pt x="44234" y="53809"/>
                  </a:moveTo>
                  <a:lnTo>
                    <a:pt x="44094" y="53759"/>
                  </a:lnTo>
                  <a:lnTo>
                    <a:pt x="44234" y="53809"/>
                  </a:lnTo>
                  <a:close/>
                </a:path>
                <a:path w="66675" h="81914">
                  <a:moveTo>
                    <a:pt x="44234" y="35788"/>
                  </a:moveTo>
                  <a:lnTo>
                    <a:pt x="44030" y="35788"/>
                  </a:lnTo>
                  <a:lnTo>
                    <a:pt x="43967" y="37553"/>
                  </a:lnTo>
                  <a:lnTo>
                    <a:pt x="43903" y="37884"/>
                  </a:lnTo>
                  <a:lnTo>
                    <a:pt x="43967" y="37668"/>
                  </a:lnTo>
                  <a:lnTo>
                    <a:pt x="43967" y="37884"/>
                  </a:lnTo>
                  <a:lnTo>
                    <a:pt x="43840" y="38328"/>
                  </a:lnTo>
                  <a:lnTo>
                    <a:pt x="42722" y="39979"/>
                  </a:lnTo>
                  <a:lnTo>
                    <a:pt x="43446" y="42024"/>
                  </a:lnTo>
                  <a:lnTo>
                    <a:pt x="42252" y="39725"/>
                  </a:lnTo>
                  <a:lnTo>
                    <a:pt x="42951" y="38963"/>
                  </a:lnTo>
                  <a:lnTo>
                    <a:pt x="43865" y="38074"/>
                  </a:lnTo>
                  <a:lnTo>
                    <a:pt x="43903" y="37884"/>
                  </a:lnTo>
                  <a:lnTo>
                    <a:pt x="42087" y="39725"/>
                  </a:lnTo>
                  <a:lnTo>
                    <a:pt x="43573" y="42646"/>
                  </a:lnTo>
                  <a:lnTo>
                    <a:pt x="43675" y="43027"/>
                  </a:lnTo>
                  <a:lnTo>
                    <a:pt x="43446" y="43916"/>
                  </a:lnTo>
                  <a:lnTo>
                    <a:pt x="43573" y="43916"/>
                  </a:lnTo>
                  <a:lnTo>
                    <a:pt x="43535" y="44170"/>
                  </a:lnTo>
                  <a:lnTo>
                    <a:pt x="43662" y="44170"/>
                  </a:lnTo>
                  <a:lnTo>
                    <a:pt x="43802" y="43662"/>
                  </a:lnTo>
                  <a:lnTo>
                    <a:pt x="43980" y="43027"/>
                  </a:lnTo>
                  <a:lnTo>
                    <a:pt x="42875" y="39979"/>
                  </a:lnTo>
                  <a:lnTo>
                    <a:pt x="44234" y="37947"/>
                  </a:lnTo>
                  <a:lnTo>
                    <a:pt x="44234" y="35788"/>
                  </a:lnTo>
                  <a:close/>
                </a:path>
                <a:path w="66675" h="81914">
                  <a:moveTo>
                    <a:pt x="44246" y="47040"/>
                  </a:moveTo>
                  <a:lnTo>
                    <a:pt x="44183" y="46901"/>
                  </a:lnTo>
                  <a:lnTo>
                    <a:pt x="42976" y="46812"/>
                  </a:lnTo>
                  <a:lnTo>
                    <a:pt x="43014" y="46951"/>
                  </a:lnTo>
                  <a:lnTo>
                    <a:pt x="44246" y="47040"/>
                  </a:lnTo>
                  <a:close/>
                </a:path>
                <a:path w="66675" h="81914">
                  <a:moveTo>
                    <a:pt x="44411" y="42621"/>
                  </a:moveTo>
                  <a:lnTo>
                    <a:pt x="44272" y="42595"/>
                  </a:lnTo>
                  <a:lnTo>
                    <a:pt x="43764" y="44742"/>
                  </a:lnTo>
                  <a:lnTo>
                    <a:pt x="43903" y="44780"/>
                  </a:lnTo>
                  <a:lnTo>
                    <a:pt x="44411" y="42621"/>
                  </a:lnTo>
                  <a:close/>
                </a:path>
                <a:path w="66675" h="81914">
                  <a:moveTo>
                    <a:pt x="44437" y="47447"/>
                  </a:moveTo>
                  <a:lnTo>
                    <a:pt x="44373" y="47307"/>
                  </a:lnTo>
                  <a:lnTo>
                    <a:pt x="43091" y="47193"/>
                  </a:lnTo>
                  <a:lnTo>
                    <a:pt x="43141" y="47332"/>
                  </a:lnTo>
                  <a:lnTo>
                    <a:pt x="44437" y="47447"/>
                  </a:lnTo>
                  <a:close/>
                </a:path>
                <a:path w="66675" h="81914">
                  <a:moveTo>
                    <a:pt x="44475" y="55092"/>
                  </a:moveTo>
                  <a:lnTo>
                    <a:pt x="42875" y="53936"/>
                  </a:lnTo>
                  <a:lnTo>
                    <a:pt x="42672" y="53962"/>
                  </a:lnTo>
                  <a:lnTo>
                    <a:pt x="44348" y="55118"/>
                  </a:lnTo>
                  <a:lnTo>
                    <a:pt x="44475" y="55092"/>
                  </a:lnTo>
                  <a:close/>
                </a:path>
                <a:path w="66675" h="81914">
                  <a:moveTo>
                    <a:pt x="44589" y="47866"/>
                  </a:moveTo>
                  <a:lnTo>
                    <a:pt x="44538" y="47713"/>
                  </a:lnTo>
                  <a:lnTo>
                    <a:pt x="43205" y="47561"/>
                  </a:lnTo>
                  <a:lnTo>
                    <a:pt x="43256" y="47713"/>
                  </a:lnTo>
                  <a:lnTo>
                    <a:pt x="44589" y="47866"/>
                  </a:lnTo>
                  <a:close/>
                </a:path>
                <a:path w="66675" h="81914">
                  <a:moveTo>
                    <a:pt x="44729" y="55029"/>
                  </a:moveTo>
                  <a:lnTo>
                    <a:pt x="44627" y="54800"/>
                  </a:lnTo>
                  <a:lnTo>
                    <a:pt x="43230" y="53886"/>
                  </a:lnTo>
                  <a:lnTo>
                    <a:pt x="44729" y="55029"/>
                  </a:lnTo>
                  <a:close/>
                </a:path>
                <a:path w="66675" h="81914">
                  <a:moveTo>
                    <a:pt x="44742" y="48272"/>
                  </a:moveTo>
                  <a:lnTo>
                    <a:pt x="44691" y="48120"/>
                  </a:lnTo>
                  <a:lnTo>
                    <a:pt x="43319" y="47955"/>
                  </a:lnTo>
                  <a:lnTo>
                    <a:pt x="43370" y="48094"/>
                  </a:lnTo>
                  <a:lnTo>
                    <a:pt x="44742" y="48272"/>
                  </a:lnTo>
                  <a:close/>
                </a:path>
                <a:path w="66675" h="81914">
                  <a:moveTo>
                    <a:pt x="44767" y="42735"/>
                  </a:moveTo>
                  <a:lnTo>
                    <a:pt x="44640" y="42710"/>
                  </a:lnTo>
                  <a:lnTo>
                    <a:pt x="44170" y="44843"/>
                  </a:lnTo>
                  <a:lnTo>
                    <a:pt x="44310" y="44881"/>
                  </a:lnTo>
                  <a:lnTo>
                    <a:pt x="44767" y="42735"/>
                  </a:lnTo>
                  <a:close/>
                </a:path>
                <a:path w="66675" h="81914">
                  <a:moveTo>
                    <a:pt x="44907" y="48691"/>
                  </a:moveTo>
                  <a:lnTo>
                    <a:pt x="44856" y="48539"/>
                  </a:lnTo>
                  <a:lnTo>
                    <a:pt x="43383" y="48323"/>
                  </a:lnTo>
                  <a:lnTo>
                    <a:pt x="43383" y="48463"/>
                  </a:lnTo>
                  <a:lnTo>
                    <a:pt x="44907" y="48691"/>
                  </a:lnTo>
                  <a:close/>
                </a:path>
                <a:path w="66675" h="81914">
                  <a:moveTo>
                    <a:pt x="45072" y="49098"/>
                  </a:moveTo>
                  <a:lnTo>
                    <a:pt x="45021" y="48958"/>
                  </a:lnTo>
                  <a:lnTo>
                    <a:pt x="43395" y="48679"/>
                  </a:lnTo>
                  <a:lnTo>
                    <a:pt x="43395" y="48818"/>
                  </a:lnTo>
                  <a:lnTo>
                    <a:pt x="45072" y="49098"/>
                  </a:lnTo>
                  <a:close/>
                </a:path>
                <a:path w="66675" h="81914">
                  <a:moveTo>
                    <a:pt x="45148" y="42849"/>
                  </a:moveTo>
                  <a:lnTo>
                    <a:pt x="45008" y="42824"/>
                  </a:lnTo>
                  <a:lnTo>
                    <a:pt x="44577" y="44932"/>
                  </a:lnTo>
                  <a:lnTo>
                    <a:pt x="44716" y="44970"/>
                  </a:lnTo>
                  <a:lnTo>
                    <a:pt x="45148" y="42849"/>
                  </a:lnTo>
                  <a:close/>
                </a:path>
                <a:path w="66675" h="81914">
                  <a:moveTo>
                    <a:pt x="45237" y="54914"/>
                  </a:moveTo>
                  <a:lnTo>
                    <a:pt x="43599" y="53848"/>
                  </a:lnTo>
                  <a:lnTo>
                    <a:pt x="43370" y="53873"/>
                  </a:lnTo>
                  <a:lnTo>
                    <a:pt x="45097" y="54940"/>
                  </a:lnTo>
                  <a:lnTo>
                    <a:pt x="45237" y="54914"/>
                  </a:lnTo>
                  <a:close/>
                </a:path>
                <a:path w="66675" h="81914">
                  <a:moveTo>
                    <a:pt x="45237" y="49517"/>
                  </a:moveTo>
                  <a:lnTo>
                    <a:pt x="45173" y="49377"/>
                  </a:lnTo>
                  <a:lnTo>
                    <a:pt x="43395" y="49047"/>
                  </a:lnTo>
                  <a:lnTo>
                    <a:pt x="43383" y="49187"/>
                  </a:lnTo>
                  <a:lnTo>
                    <a:pt x="45237" y="49517"/>
                  </a:lnTo>
                  <a:close/>
                </a:path>
                <a:path w="66675" h="81914">
                  <a:moveTo>
                    <a:pt x="45377" y="49936"/>
                  </a:moveTo>
                  <a:lnTo>
                    <a:pt x="45326" y="49784"/>
                  </a:lnTo>
                  <a:lnTo>
                    <a:pt x="43357" y="49403"/>
                  </a:lnTo>
                  <a:lnTo>
                    <a:pt x="43345" y="49530"/>
                  </a:lnTo>
                  <a:lnTo>
                    <a:pt x="45377" y="49936"/>
                  </a:lnTo>
                  <a:close/>
                </a:path>
                <a:path w="66675" h="81914">
                  <a:moveTo>
                    <a:pt x="45516" y="50355"/>
                  </a:moveTo>
                  <a:lnTo>
                    <a:pt x="45478" y="50203"/>
                  </a:lnTo>
                  <a:lnTo>
                    <a:pt x="43319" y="49745"/>
                  </a:lnTo>
                  <a:lnTo>
                    <a:pt x="43319" y="49885"/>
                  </a:lnTo>
                  <a:lnTo>
                    <a:pt x="45516" y="50355"/>
                  </a:lnTo>
                  <a:close/>
                </a:path>
                <a:path w="66675" h="81914">
                  <a:moveTo>
                    <a:pt x="45516" y="42926"/>
                  </a:moveTo>
                  <a:lnTo>
                    <a:pt x="45377" y="42900"/>
                  </a:lnTo>
                  <a:lnTo>
                    <a:pt x="44996" y="45046"/>
                  </a:lnTo>
                  <a:lnTo>
                    <a:pt x="45135" y="45072"/>
                  </a:lnTo>
                  <a:lnTo>
                    <a:pt x="45516" y="42926"/>
                  </a:lnTo>
                  <a:close/>
                </a:path>
                <a:path w="66675" h="81914">
                  <a:moveTo>
                    <a:pt x="45669" y="50774"/>
                  </a:moveTo>
                  <a:lnTo>
                    <a:pt x="45618" y="50622"/>
                  </a:lnTo>
                  <a:lnTo>
                    <a:pt x="43294" y="50076"/>
                  </a:lnTo>
                  <a:lnTo>
                    <a:pt x="43281" y="50228"/>
                  </a:lnTo>
                  <a:lnTo>
                    <a:pt x="45669" y="50774"/>
                  </a:lnTo>
                  <a:close/>
                </a:path>
                <a:path w="66675" h="81914">
                  <a:moveTo>
                    <a:pt x="45808" y="51193"/>
                  </a:moveTo>
                  <a:lnTo>
                    <a:pt x="45758" y="51041"/>
                  </a:lnTo>
                  <a:lnTo>
                    <a:pt x="43268" y="50431"/>
                  </a:lnTo>
                  <a:lnTo>
                    <a:pt x="43268" y="50571"/>
                  </a:lnTo>
                  <a:lnTo>
                    <a:pt x="45808" y="51193"/>
                  </a:lnTo>
                  <a:close/>
                </a:path>
                <a:path w="66675" h="81914">
                  <a:moveTo>
                    <a:pt x="45910" y="51600"/>
                  </a:moveTo>
                  <a:lnTo>
                    <a:pt x="45885" y="51447"/>
                  </a:lnTo>
                  <a:lnTo>
                    <a:pt x="43319" y="50787"/>
                  </a:lnTo>
                  <a:lnTo>
                    <a:pt x="43357" y="50939"/>
                  </a:lnTo>
                  <a:lnTo>
                    <a:pt x="45910" y="51600"/>
                  </a:lnTo>
                  <a:close/>
                </a:path>
                <a:path w="66675" h="81914">
                  <a:moveTo>
                    <a:pt x="45910" y="42976"/>
                  </a:moveTo>
                  <a:lnTo>
                    <a:pt x="45770" y="42951"/>
                  </a:lnTo>
                  <a:lnTo>
                    <a:pt x="45415" y="45148"/>
                  </a:lnTo>
                  <a:lnTo>
                    <a:pt x="45542" y="45173"/>
                  </a:lnTo>
                  <a:lnTo>
                    <a:pt x="45910" y="42976"/>
                  </a:lnTo>
                  <a:close/>
                </a:path>
                <a:path w="66675" h="81914">
                  <a:moveTo>
                    <a:pt x="46012" y="52006"/>
                  </a:moveTo>
                  <a:lnTo>
                    <a:pt x="45974" y="51866"/>
                  </a:lnTo>
                  <a:lnTo>
                    <a:pt x="43421" y="51168"/>
                  </a:lnTo>
                  <a:lnTo>
                    <a:pt x="43484" y="51308"/>
                  </a:lnTo>
                  <a:lnTo>
                    <a:pt x="46012" y="52006"/>
                  </a:lnTo>
                  <a:close/>
                </a:path>
                <a:path w="66675" h="81914">
                  <a:moveTo>
                    <a:pt x="46113" y="52425"/>
                  </a:moveTo>
                  <a:lnTo>
                    <a:pt x="46075" y="52273"/>
                  </a:lnTo>
                  <a:lnTo>
                    <a:pt x="43548" y="51536"/>
                  </a:lnTo>
                  <a:lnTo>
                    <a:pt x="43599" y="51701"/>
                  </a:lnTo>
                  <a:lnTo>
                    <a:pt x="46113" y="52425"/>
                  </a:lnTo>
                  <a:close/>
                </a:path>
                <a:path w="66675" h="81914">
                  <a:moveTo>
                    <a:pt x="46215" y="52832"/>
                  </a:moveTo>
                  <a:lnTo>
                    <a:pt x="46177" y="52679"/>
                  </a:lnTo>
                  <a:lnTo>
                    <a:pt x="43675" y="51917"/>
                  </a:lnTo>
                  <a:lnTo>
                    <a:pt x="43726" y="52082"/>
                  </a:lnTo>
                  <a:lnTo>
                    <a:pt x="46215" y="52832"/>
                  </a:lnTo>
                  <a:close/>
                </a:path>
                <a:path w="66675" h="81914">
                  <a:moveTo>
                    <a:pt x="46228" y="54546"/>
                  </a:moveTo>
                  <a:lnTo>
                    <a:pt x="44551" y="53924"/>
                  </a:lnTo>
                  <a:lnTo>
                    <a:pt x="44272" y="53822"/>
                  </a:lnTo>
                  <a:lnTo>
                    <a:pt x="43967" y="53822"/>
                  </a:lnTo>
                  <a:lnTo>
                    <a:pt x="43827" y="53822"/>
                  </a:lnTo>
                  <a:lnTo>
                    <a:pt x="45491" y="54864"/>
                  </a:lnTo>
                  <a:lnTo>
                    <a:pt x="45681" y="54825"/>
                  </a:lnTo>
                  <a:lnTo>
                    <a:pt x="44157" y="53924"/>
                  </a:lnTo>
                  <a:lnTo>
                    <a:pt x="46050" y="54635"/>
                  </a:lnTo>
                  <a:lnTo>
                    <a:pt x="46228" y="54546"/>
                  </a:lnTo>
                  <a:close/>
                </a:path>
                <a:path w="66675" h="81914">
                  <a:moveTo>
                    <a:pt x="46278" y="53238"/>
                  </a:moveTo>
                  <a:lnTo>
                    <a:pt x="46228" y="53060"/>
                  </a:lnTo>
                  <a:lnTo>
                    <a:pt x="43789" y="52298"/>
                  </a:lnTo>
                  <a:lnTo>
                    <a:pt x="43840" y="52451"/>
                  </a:lnTo>
                  <a:lnTo>
                    <a:pt x="46278" y="53238"/>
                  </a:lnTo>
                  <a:close/>
                </a:path>
                <a:path w="66675" h="81914">
                  <a:moveTo>
                    <a:pt x="46291" y="43002"/>
                  </a:moveTo>
                  <a:lnTo>
                    <a:pt x="46151" y="42989"/>
                  </a:lnTo>
                  <a:lnTo>
                    <a:pt x="45834" y="45250"/>
                  </a:lnTo>
                  <a:lnTo>
                    <a:pt x="45974" y="45262"/>
                  </a:lnTo>
                  <a:lnTo>
                    <a:pt x="46291" y="43002"/>
                  </a:lnTo>
                  <a:close/>
                </a:path>
                <a:path w="66675" h="81914">
                  <a:moveTo>
                    <a:pt x="46355" y="53632"/>
                  </a:moveTo>
                  <a:lnTo>
                    <a:pt x="46329" y="53479"/>
                  </a:lnTo>
                  <a:lnTo>
                    <a:pt x="43916" y="52679"/>
                  </a:lnTo>
                  <a:lnTo>
                    <a:pt x="43967" y="52844"/>
                  </a:lnTo>
                  <a:lnTo>
                    <a:pt x="46355" y="53632"/>
                  </a:lnTo>
                  <a:close/>
                </a:path>
                <a:path w="66675" h="81914">
                  <a:moveTo>
                    <a:pt x="46418" y="54025"/>
                  </a:moveTo>
                  <a:lnTo>
                    <a:pt x="46329" y="53848"/>
                  </a:lnTo>
                  <a:lnTo>
                    <a:pt x="44043" y="53060"/>
                  </a:lnTo>
                  <a:lnTo>
                    <a:pt x="44132" y="53238"/>
                  </a:lnTo>
                  <a:lnTo>
                    <a:pt x="46418" y="54025"/>
                  </a:lnTo>
                  <a:close/>
                </a:path>
                <a:path w="66675" h="81914">
                  <a:moveTo>
                    <a:pt x="46482" y="54419"/>
                  </a:moveTo>
                  <a:lnTo>
                    <a:pt x="46405" y="54241"/>
                  </a:lnTo>
                  <a:lnTo>
                    <a:pt x="44119" y="53428"/>
                  </a:lnTo>
                  <a:lnTo>
                    <a:pt x="44132" y="53581"/>
                  </a:lnTo>
                  <a:lnTo>
                    <a:pt x="46482" y="54419"/>
                  </a:lnTo>
                  <a:close/>
                </a:path>
                <a:path w="66675" h="81914">
                  <a:moveTo>
                    <a:pt x="46685" y="43053"/>
                  </a:moveTo>
                  <a:lnTo>
                    <a:pt x="46545" y="43027"/>
                  </a:lnTo>
                  <a:lnTo>
                    <a:pt x="46253" y="45351"/>
                  </a:lnTo>
                  <a:lnTo>
                    <a:pt x="46393" y="45377"/>
                  </a:lnTo>
                  <a:lnTo>
                    <a:pt x="46685" y="43053"/>
                  </a:lnTo>
                  <a:close/>
                </a:path>
                <a:path w="66675" h="81914">
                  <a:moveTo>
                    <a:pt x="46786" y="29184"/>
                  </a:moveTo>
                  <a:lnTo>
                    <a:pt x="46647" y="29184"/>
                  </a:lnTo>
                  <a:lnTo>
                    <a:pt x="46634" y="30200"/>
                  </a:lnTo>
                  <a:lnTo>
                    <a:pt x="46520" y="30962"/>
                  </a:lnTo>
                  <a:lnTo>
                    <a:pt x="45986" y="32486"/>
                  </a:lnTo>
                  <a:lnTo>
                    <a:pt x="45605" y="33121"/>
                  </a:lnTo>
                  <a:lnTo>
                    <a:pt x="45072" y="33502"/>
                  </a:lnTo>
                  <a:lnTo>
                    <a:pt x="44259" y="34137"/>
                  </a:lnTo>
                  <a:lnTo>
                    <a:pt x="43561" y="35788"/>
                  </a:lnTo>
                  <a:lnTo>
                    <a:pt x="43446" y="37312"/>
                  </a:lnTo>
                  <a:lnTo>
                    <a:pt x="43586" y="37312"/>
                  </a:lnTo>
                  <a:lnTo>
                    <a:pt x="43700" y="35915"/>
                  </a:lnTo>
                  <a:lnTo>
                    <a:pt x="44373" y="34264"/>
                  </a:lnTo>
                  <a:lnTo>
                    <a:pt x="45072" y="33629"/>
                  </a:lnTo>
                  <a:lnTo>
                    <a:pt x="45720" y="33121"/>
                  </a:lnTo>
                  <a:lnTo>
                    <a:pt x="46113" y="32486"/>
                  </a:lnTo>
                  <a:lnTo>
                    <a:pt x="46647" y="30962"/>
                  </a:lnTo>
                  <a:lnTo>
                    <a:pt x="46774" y="30200"/>
                  </a:lnTo>
                  <a:lnTo>
                    <a:pt x="46786" y="29184"/>
                  </a:lnTo>
                  <a:close/>
                </a:path>
                <a:path w="66675" h="81914">
                  <a:moveTo>
                    <a:pt x="46888" y="78384"/>
                  </a:moveTo>
                  <a:lnTo>
                    <a:pt x="45808" y="76111"/>
                  </a:lnTo>
                  <a:lnTo>
                    <a:pt x="42799" y="59893"/>
                  </a:lnTo>
                  <a:lnTo>
                    <a:pt x="41998" y="55638"/>
                  </a:lnTo>
                  <a:lnTo>
                    <a:pt x="41897" y="55079"/>
                  </a:lnTo>
                  <a:lnTo>
                    <a:pt x="42392" y="55549"/>
                  </a:lnTo>
                  <a:lnTo>
                    <a:pt x="42379" y="55333"/>
                  </a:lnTo>
                  <a:lnTo>
                    <a:pt x="41846" y="54851"/>
                  </a:lnTo>
                  <a:lnTo>
                    <a:pt x="41808" y="54610"/>
                  </a:lnTo>
                  <a:lnTo>
                    <a:pt x="42786" y="55460"/>
                  </a:lnTo>
                  <a:lnTo>
                    <a:pt x="42684" y="55168"/>
                  </a:lnTo>
                  <a:lnTo>
                    <a:pt x="41757" y="54368"/>
                  </a:lnTo>
                  <a:lnTo>
                    <a:pt x="41719" y="54165"/>
                  </a:lnTo>
                  <a:lnTo>
                    <a:pt x="43192" y="55372"/>
                  </a:lnTo>
                  <a:lnTo>
                    <a:pt x="43167" y="55168"/>
                  </a:lnTo>
                  <a:lnTo>
                    <a:pt x="41821" y="54051"/>
                  </a:lnTo>
                  <a:lnTo>
                    <a:pt x="37566" y="31877"/>
                  </a:lnTo>
                  <a:lnTo>
                    <a:pt x="37655" y="30772"/>
                  </a:lnTo>
                  <a:lnTo>
                    <a:pt x="37515" y="30734"/>
                  </a:lnTo>
                  <a:lnTo>
                    <a:pt x="37465" y="31343"/>
                  </a:lnTo>
                  <a:lnTo>
                    <a:pt x="36258" y="24866"/>
                  </a:lnTo>
                  <a:lnTo>
                    <a:pt x="33134" y="7975"/>
                  </a:lnTo>
                  <a:lnTo>
                    <a:pt x="32435" y="8318"/>
                  </a:lnTo>
                  <a:lnTo>
                    <a:pt x="36537" y="30568"/>
                  </a:lnTo>
                  <a:lnTo>
                    <a:pt x="36385" y="31953"/>
                  </a:lnTo>
                  <a:lnTo>
                    <a:pt x="36525" y="31991"/>
                  </a:lnTo>
                  <a:lnTo>
                    <a:pt x="36601" y="30924"/>
                  </a:lnTo>
                  <a:lnTo>
                    <a:pt x="36753" y="31699"/>
                  </a:lnTo>
                  <a:lnTo>
                    <a:pt x="36728" y="32042"/>
                  </a:lnTo>
                  <a:lnTo>
                    <a:pt x="40944" y="54394"/>
                  </a:lnTo>
                  <a:lnTo>
                    <a:pt x="40754" y="54190"/>
                  </a:lnTo>
                  <a:lnTo>
                    <a:pt x="40995" y="54635"/>
                  </a:lnTo>
                  <a:lnTo>
                    <a:pt x="41046" y="54927"/>
                  </a:lnTo>
                  <a:lnTo>
                    <a:pt x="40398" y="54216"/>
                  </a:lnTo>
                  <a:lnTo>
                    <a:pt x="41097" y="55181"/>
                  </a:lnTo>
                  <a:lnTo>
                    <a:pt x="41160" y="55587"/>
                  </a:lnTo>
                  <a:lnTo>
                    <a:pt x="40043" y="54267"/>
                  </a:lnTo>
                  <a:lnTo>
                    <a:pt x="39979" y="54406"/>
                  </a:lnTo>
                  <a:lnTo>
                    <a:pt x="41135" y="55740"/>
                  </a:lnTo>
                  <a:lnTo>
                    <a:pt x="44996" y="76263"/>
                  </a:lnTo>
                  <a:lnTo>
                    <a:pt x="44767" y="78790"/>
                  </a:lnTo>
                  <a:lnTo>
                    <a:pt x="46342" y="80937"/>
                  </a:lnTo>
                  <a:lnTo>
                    <a:pt x="46888" y="78384"/>
                  </a:lnTo>
                  <a:close/>
                </a:path>
                <a:path w="66675" h="81914">
                  <a:moveTo>
                    <a:pt x="47066" y="43091"/>
                  </a:moveTo>
                  <a:lnTo>
                    <a:pt x="46939" y="43078"/>
                  </a:lnTo>
                  <a:lnTo>
                    <a:pt x="46672" y="45415"/>
                  </a:lnTo>
                  <a:lnTo>
                    <a:pt x="46812" y="45427"/>
                  </a:lnTo>
                  <a:lnTo>
                    <a:pt x="47066" y="43091"/>
                  </a:lnTo>
                  <a:close/>
                </a:path>
                <a:path w="66675" h="81914">
                  <a:moveTo>
                    <a:pt x="47104" y="17843"/>
                  </a:moveTo>
                  <a:lnTo>
                    <a:pt x="44500" y="15748"/>
                  </a:lnTo>
                  <a:lnTo>
                    <a:pt x="44018" y="15621"/>
                  </a:lnTo>
                  <a:lnTo>
                    <a:pt x="42735" y="15976"/>
                  </a:lnTo>
                  <a:lnTo>
                    <a:pt x="42481" y="16027"/>
                  </a:lnTo>
                  <a:lnTo>
                    <a:pt x="42202" y="16014"/>
                  </a:lnTo>
                  <a:lnTo>
                    <a:pt x="41338" y="16205"/>
                  </a:lnTo>
                  <a:lnTo>
                    <a:pt x="40703" y="16052"/>
                  </a:lnTo>
                  <a:lnTo>
                    <a:pt x="40195" y="15963"/>
                  </a:lnTo>
                  <a:lnTo>
                    <a:pt x="39776" y="15862"/>
                  </a:lnTo>
                  <a:lnTo>
                    <a:pt x="39433" y="15798"/>
                  </a:lnTo>
                  <a:lnTo>
                    <a:pt x="39103" y="15925"/>
                  </a:lnTo>
                  <a:lnTo>
                    <a:pt x="37630" y="17526"/>
                  </a:lnTo>
                  <a:lnTo>
                    <a:pt x="37757" y="17564"/>
                  </a:lnTo>
                  <a:lnTo>
                    <a:pt x="37846" y="17233"/>
                  </a:lnTo>
                  <a:lnTo>
                    <a:pt x="38036" y="16954"/>
                  </a:lnTo>
                  <a:lnTo>
                    <a:pt x="38493" y="16421"/>
                  </a:lnTo>
                  <a:lnTo>
                    <a:pt x="38989" y="16014"/>
                  </a:lnTo>
                  <a:lnTo>
                    <a:pt x="39433" y="15938"/>
                  </a:lnTo>
                  <a:lnTo>
                    <a:pt x="41338" y="16332"/>
                  </a:lnTo>
                  <a:lnTo>
                    <a:pt x="42214" y="16154"/>
                  </a:lnTo>
                  <a:lnTo>
                    <a:pt x="42456" y="16167"/>
                  </a:lnTo>
                  <a:lnTo>
                    <a:pt x="42760" y="16103"/>
                  </a:lnTo>
                  <a:lnTo>
                    <a:pt x="44018" y="15760"/>
                  </a:lnTo>
                  <a:lnTo>
                    <a:pt x="44970" y="16002"/>
                  </a:lnTo>
                  <a:lnTo>
                    <a:pt x="45478" y="16281"/>
                  </a:lnTo>
                  <a:lnTo>
                    <a:pt x="46380" y="17005"/>
                  </a:lnTo>
                  <a:lnTo>
                    <a:pt x="46761" y="17449"/>
                  </a:lnTo>
                  <a:lnTo>
                    <a:pt x="46875" y="17716"/>
                  </a:lnTo>
                  <a:lnTo>
                    <a:pt x="46583" y="17538"/>
                  </a:lnTo>
                  <a:lnTo>
                    <a:pt x="45999" y="16954"/>
                  </a:lnTo>
                  <a:lnTo>
                    <a:pt x="45199" y="16179"/>
                  </a:lnTo>
                  <a:lnTo>
                    <a:pt x="44577" y="16014"/>
                  </a:lnTo>
                  <a:lnTo>
                    <a:pt x="44157" y="15925"/>
                  </a:lnTo>
                  <a:lnTo>
                    <a:pt x="43853" y="16002"/>
                  </a:lnTo>
                  <a:lnTo>
                    <a:pt x="43459" y="16090"/>
                  </a:lnTo>
                  <a:lnTo>
                    <a:pt x="43307" y="16141"/>
                  </a:lnTo>
                  <a:lnTo>
                    <a:pt x="43154" y="16179"/>
                  </a:lnTo>
                  <a:lnTo>
                    <a:pt x="42964" y="16217"/>
                  </a:lnTo>
                  <a:lnTo>
                    <a:pt x="42989" y="16344"/>
                  </a:lnTo>
                  <a:lnTo>
                    <a:pt x="43180" y="16319"/>
                  </a:lnTo>
                  <a:lnTo>
                    <a:pt x="43345" y="16268"/>
                  </a:lnTo>
                  <a:lnTo>
                    <a:pt x="43865" y="16129"/>
                  </a:lnTo>
                  <a:lnTo>
                    <a:pt x="44157" y="16065"/>
                  </a:lnTo>
                  <a:lnTo>
                    <a:pt x="45135" y="16294"/>
                  </a:lnTo>
                  <a:lnTo>
                    <a:pt x="46189" y="17348"/>
                  </a:lnTo>
                  <a:lnTo>
                    <a:pt x="46494" y="17640"/>
                  </a:lnTo>
                  <a:lnTo>
                    <a:pt x="46647" y="17741"/>
                  </a:lnTo>
                  <a:lnTo>
                    <a:pt x="46355" y="17703"/>
                  </a:lnTo>
                  <a:lnTo>
                    <a:pt x="45935" y="17348"/>
                  </a:lnTo>
                  <a:lnTo>
                    <a:pt x="45567" y="17005"/>
                  </a:lnTo>
                  <a:lnTo>
                    <a:pt x="45097" y="16598"/>
                  </a:lnTo>
                  <a:lnTo>
                    <a:pt x="44678" y="16205"/>
                  </a:lnTo>
                  <a:lnTo>
                    <a:pt x="43967" y="16357"/>
                  </a:lnTo>
                  <a:lnTo>
                    <a:pt x="44005" y="16484"/>
                  </a:lnTo>
                  <a:lnTo>
                    <a:pt x="44627" y="16357"/>
                  </a:lnTo>
                  <a:lnTo>
                    <a:pt x="45034" y="16713"/>
                  </a:lnTo>
                  <a:lnTo>
                    <a:pt x="45859" y="17462"/>
                  </a:lnTo>
                  <a:lnTo>
                    <a:pt x="46291" y="17830"/>
                  </a:lnTo>
                  <a:lnTo>
                    <a:pt x="46926" y="17907"/>
                  </a:lnTo>
                  <a:lnTo>
                    <a:pt x="47104" y="17843"/>
                  </a:lnTo>
                  <a:close/>
                </a:path>
                <a:path w="66675" h="81914">
                  <a:moveTo>
                    <a:pt x="47459" y="43141"/>
                  </a:moveTo>
                  <a:lnTo>
                    <a:pt x="47320" y="43116"/>
                  </a:lnTo>
                  <a:lnTo>
                    <a:pt x="47117" y="45466"/>
                  </a:lnTo>
                  <a:lnTo>
                    <a:pt x="47256" y="45478"/>
                  </a:lnTo>
                  <a:lnTo>
                    <a:pt x="47459" y="43141"/>
                  </a:lnTo>
                  <a:close/>
                </a:path>
                <a:path w="66675" h="81914">
                  <a:moveTo>
                    <a:pt x="47853" y="43167"/>
                  </a:moveTo>
                  <a:lnTo>
                    <a:pt x="47713" y="43167"/>
                  </a:lnTo>
                  <a:lnTo>
                    <a:pt x="47536" y="45516"/>
                  </a:lnTo>
                  <a:lnTo>
                    <a:pt x="47675" y="45529"/>
                  </a:lnTo>
                  <a:lnTo>
                    <a:pt x="47853" y="43167"/>
                  </a:lnTo>
                  <a:close/>
                </a:path>
                <a:path w="66675" h="81914">
                  <a:moveTo>
                    <a:pt x="48158" y="16700"/>
                  </a:moveTo>
                  <a:lnTo>
                    <a:pt x="48133" y="16459"/>
                  </a:lnTo>
                  <a:lnTo>
                    <a:pt x="48082" y="16281"/>
                  </a:lnTo>
                  <a:lnTo>
                    <a:pt x="48069" y="16027"/>
                  </a:lnTo>
                  <a:lnTo>
                    <a:pt x="48018" y="15786"/>
                  </a:lnTo>
                  <a:lnTo>
                    <a:pt x="47967" y="16395"/>
                  </a:lnTo>
                  <a:lnTo>
                    <a:pt x="47879" y="16192"/>
                  </a:lnTo>
                  <a:lnTo>
                    <a:pt x="47726" y="16027"/>
                  </a:lnTo>
                  <a:lnTo>
                    <a:pt x="47548" y="16002"/>
                  </a:lnTo>
                  <a:lnTo>
                    <a:pt x="47472" y="15748"/>
                  </a:lnTo>
                  <a:lnTo>
                    <a:pt x="47675" y="15760"/>
                  </a:lnTo>
                  <a:lnTo>
                    <a:pt x="47790" y="15887"/>
                  </a:lnTo>
                  <a:lnTo>
                    <a:pt x="47866" y="16065"/>
                  </a:lnTo>
                  <a:lnTo>
                    <a:pt x="47955" y="16256"/>
                  </a:lnTo>
                  <a:lnTo>
                    <a:pt x="47967" y="16395"/>
                  </a:lnTo>
                  <a:lnTo>
                    <a:pt x="47967" y="15671"/>
                  </a:lnTo>
                  <a:lnTo>
                    <a:pt x="47866" y="15430"/>
                  </a:lnTo>
                  <a:lnTo>
                    <a:pt x="47866" y="15773"/>
                  </a:lnTo>
                  <a:lnTo>
                    <a:pt x="47739" y="15633"/>
                  </a:lnTo>
                  <a:lnTo>
                    <a:pt x="47548" y="15595"/>
                  </a:lnTo>
                  <a:lnTo>
                    <a:pt x="47434" y="15303"/>
                  </a:lnTo>
                  <a:lnTo>
                    <a:pt x="47612" y="15328"/>
                  </a:lnTo>
                  <a:lnTo>
                    <a:pt x="47726" y="15455"/>
                  </a:lnTo>
                  <a:lnTo>
                    <a:pt x="47802" y="15633"/>
                  </a:lnTo>
                  <a:lnTo>
                    <a:pt x="47866" y="15773"/>
                  </a:lnTo>
                  <a:lnTo>
                    <a:pt x="47866" y="15430"/>
                  </a:lnTo>
                  <a:lnTo>
                    <a:pt x="47688" y="15201"/>
                  </a:lnTo>
                  <a:lnTo>
                    <a:pt x="47523" y="15176"/>
                  </a:lnTo>
                  <a:lnTo>
                    <a:pt x="47371" y="14833"/>
                  </a:lnTo>
                  <a:lnTo>
                    <a:pt x="47371" y="15519"/>
                  </a:lnTo>
                  <a:lnTo>
                    <a:pt x="47002" y="15036"/>
                  </a:lnTo>
                  <a:lnTo>
                    <a:pt x="45986" y="14173"/>
                  </a:lnTo>
                  <a:lnTo>
                    <a:pt x="45364" y="13817"/>
                  </a:lnTo>
                  <a:lnTo>
                    <a:pt x="44132" y="13525"/>
                  </a:lnTo>
                  <a:lnTo>
                    <a:pt x="41592" y="14020"/>
                  </a:lnTo>
                  <a:lnTo>
                    <a:pt x="41122" y="14084"/>
                  </a:lnTo>
                  <a:lnTo>
                    <a:pt x="38023" y="14046"/>
                  </a:lnTo>
                  <a:lnTo>
                    <a:pt x="38188" y="13893"/>
                  </a:lnTo>
                  <a:lnTo>
                    <a:pt x="39700" y="13868"/>
                  </a:lnTo>
                  <a:lnTo>
                    <a:pt x="41351" y="13817"/>
                  </a:lnTo>
                  <a:lnTo>
                    <a:pt x="44119" y="13335"/>
                  </a:lnTo>
                  <a:lnTo>
                    <a:pt x="45326" y="13614"/>
                  </a:lnTo>
                  <a:lnTo>
                    <a:pt x="45910" y="13944"/>
                  </a:lnTo>
                  <a:lnTo>
                    <a:pt x="46888" y="14757"/>
                  </a:lnTo>
                  <a:lnTo>
                    <a:pt x="47282" y="15240"/>
                  </a:lnTo>
                  <a:lnTo>
                    <a:pt x="47371" y="15519"/>
                  </a:lnTo>
                  <a:lnTo>
                    <a:pt x="47371" y="14833"/>
                  </a:lnTo>
                  <a:lnTo>
                    <a:pt x="43967" y="12890"/>
                  </a:lnTo>
                  <a:lnTo>
                    <a:pt x="43014" y="13030"/>
                  </a:lnTo>
                  <a:lnTo>
                    <a:pt x="40170" y="13500"/>
                  </a:lnTo>
                  <a:lnTo>
                    <a:pt x="39484" y="13246"/>
                  </a:lnTo>
                  <a:lnTo>
                    <a:pt x="39433" y="13373"/>
                  </a:lnTo>
                  <a:lnTo>
                    <a:pt x="40157" y="13639"/>
                  </a:lnTo>
                  <a:lnTo>
                    <a:pt x="43967" y="13030"/>
                  </a:lnTo>
                  <a:lnTo>
                    <a:pt x="45250" y="13322"/>
                  </a:lnTo>
                  <a:lnTo>
                    <a:pt x="45847" y="13627"/>
                  </a:lnTo>
                  <a:lnTo>
                    <a:pt x="46342" y="14020"/>
                  </a:lnTo>
                  <a:lnTo>
                    <a:pt x="46824" y="14376"/>
                  </a:lnTo>
                  <a:lnTo>
                    <a:pt x="47205" y="14820"/>
                  </a:lnTo>
                  <a:lnTo>
                    <a:pt x="47332" y="15113"/>
                  </a:lnTo>
                  <a:lnTo>
                    <a:pt x="46990" y="14668"/>
                  </a:lnTo>
                  <a:lnTo>
                    <a:pt x="45986" y="13817"/>
                  </a:lnTo>
                  <a:lnTo>
                    <a:pt x="45377" y="13487"/>
                  </a:lnTo>
                  <a:lnTo>
                    <a:pt x="44119" y="13195"/>
                  </a:lnTo>
                  <a:lnTo>
                    <a:pt x="43167" y="13360"/>
                  </a:lnTo>
                  <a:lnTo>
                    <a:pt x="42278" y="13538"/>
                  </a:lnTo>
                  <a:lnTo>
                    <a:pt x="41325" y="13690"/>
                  </a:lnTo>
                  <a:lnTo>
                    <a:pt x="38125" y="13766"/>
                  </a:lnTo>
                  <a:lnTo>
                    <a:pt x="37261" y="14554"/>
                  </a:lnTo>
                  <a:lnTo>
                    <a:pt x="37071" y="14795"/>
                  </a:lnTo>
                  <a:lnTo>
                    <a:pt x="37973" y="14173"/>
                  </a:lnTo>
                  <a:lnTo>
                    <a:pt x="41135" y="14224"/>
                  </a:lnTo>
                  <a:lnTo>
                    <a:pt x="41338" y="14198"/>
                  </a:lnTo>
                  <a:lnTo>
                    <a:pt x="44132" y="13665"/>
                  </a:lnTo>
                  <a:lnTo>
                    <a:pt x="45313" y="13944"/>
                  </a:lnTo>
                  <a:lnTo>
                    <a:pt x="45910" y="14274"/>
                  </a:lnTo>
                  <a:lnTo>
                    <a:pt x="46888" y="15125"/>
                  </a:lnTo>
                  <a:lnTo>
                    <a:pt x="47294" y="15621"/>
                  </a:lnTo>
                  <a:lnTo>
                    <a:pt x="47459" y="16116"/>
                  </a:lnTo>
                  <a:lnTo>
                    <a:pt x="47650" y="16154"/>
                  </a:lnTo>
                  <a:lnTo>
                    <a:pt x="47764" y="16281"/>
                  </a:lnTo>
                  <a:lnTo>
                    <a:pt x="47840" y="16459"/>
                  </a:lnTo>
                  <a:lnTo>
                    <a:pt x="47929" y="16649"/>
                  </a:lnTo>
                  <a:lnTo>
                    <a:pt x="47942" y="16776"/>
                  </a:lnTo>
                  <a:lnTo>
                    <a:pt x="47891" y="16637"/>
                  </a:lnTo>
                  <a:lnTo>
                    <a:pt x="47891" y="17094"/>
                  </a:lnTo>
                  <a:lnTo>
                    <a:pt x="47828" y="16941"/>
                  </a:lnTo>
                  <a:lnTo>
                    <a:pt x="47828" y="17360"/>
                  </a:lnTo>
                  <a:lnTo>
                    <a:pt x="47739" y="17157"/>
                  </a:lnTo>
                  <a:lnTo>
                    <a:pt x="47586" y="16992"/>
                  </a:lnTo>
                  <a:lnTo>
                    <a:pt x="47409" y="16967"/>
                  </a:lnTo>
                  <a:lnTo>
                    <a:pt x="47383" y="16776"/>
                  </a:lnTo>
                  <a:lnTo>
                    <a:pt x="47536" y="16751"/>
                  </a:lnTo>
                  <a:lnTo>
                    <a:pt x="47650" y="16878"/>
                  </a:lnTo>
                  <a:lnTo>
                    <a:pt x="47726" y="17056"/>
                  </a:lnTo>
                  <a:lnTo>
                    <a:pt x="47815" y="17246"/>
                  </a:lnTo>
                  <a:lnTo>
                    <a:pt x="47828" y="16941"/>
                  </a:lnTo>
                  <a:lnTo>
                    <a:pt x="47764" y="16789"/>
                  </a:lnTo>
                  <a:lnTo>
                    <a:pt x="47612" y="16624"/>
                  </a:lnTo>
                  <a:lnTo>
                    <a:pt x="47434" y="16598"/>
                  </a:lnTo>
                  <a:lnTo>
                    <a:pt x="47332" y="16243"/>
                  </a:lnTo>
                  <a:lnTo>
                    <a:pt x="47256" y="16471"/>
                  </a:lnTo>
                  <a:lnTo>
                    <a:pt x="47256" y="16878"/>
                  </a:lnTo>
                  <a:lnTo>
                    <a:pt x="46939" y="16433"/>
                  </a:lnTo>
                  <a:lnTo>
                    <a:pt x="45910" y="15582"/>
                  </a:lnTo>
                  <a:lnTo>
                    <a:pt x="45173" y="15227"/>
                  </a:lnTo>
                  <a:lnTo>
                    <a:pt x="43954" y="14935"/>
                  </a:lnTo>
                  <a:lnTo>
                    <a:pt x="41097" y="15582"/>
                  </a:lnTo>
                  <a:lnTo>
                    <a:pt x="38417" y="15024"/>
                  </a:lnTo>
                  <a:lnTo>
                    <a:pt x="38633" y="14871"/>
                  </a:lnTo>
                  <a:lnTo>
                    <a:pt x="40894" y="15430"/>
                  </a:lnTo>
                  <a:lnTo>
                    <a:pt x="41465" y="15354"/>
                  </a:lnTo>
                  <a:lnTo>
                    <a:pt x="41846" y="15252"/>
                  </a:lnTo>
                  <a:lnTo>
                    <a:pt x="44043" y="14757"/>
                  </a:lnTo>
                  <a:lnTo>
                    <a:pt x="45199" y="15024"/>
                  </a:lnTo>
                  <a:lnTo>
                    <a:pt x="45872" y="15379"/>
                  </a:lnTo>
                  <a:lnTo>
                    <a:pt x="46875" y="16205"/>
                  </a:lnTo>
                  <a:lnTo>
                    <a:pt x="47231" y="16662"/>
                  </a:lnTo>
                  <a:lnTo>
                    <a:pt x="47256" y="16878"/>
                  </a:lnTo>
                  <a:lnTo>
                    <a:pt x="47256" y="16471"/>
                  </a:lnTo>
                  <a:lnTo>
                    <a:pt x="46990" y="16116"/>
                  </a:lnTo>
                  <a:lnTo>
                    <a:pt x="45948" y="15252"/>
                  </a:lnTo>
                  <a:lnTo>
                    <a:pt x="45250" y="14897"/>
                  </a:lnTo>
                  <a:lnTo>
                    <a:pt x="44043" y="14617"/>
                  </a:lnTo>
                  <a:lnTo>
                    <a:pt x="41440" y="15214"/>
                  </a:lnTo>
                  <a:lnTo>
                    <a:pt x="40894" y="15290"/>
                  </a:lnTo>
                  <a:lnTo>
                    <a:pt x="38620" y="14732"/>
                  </a:lnTo>
                  <a:lnTo>
                    <a:pt x="38912" y="14516"/>
                  </a:lnTo>
                  <a:lnTo>
                    <a:pt x="40779" y="15074"/>
                  </a:lnTo>
                  <a:lnTo>
                    <a:pt x="41605" y="14935"/>
                  </a:lnTo>
                  <a:lnTo>
                    <a:pt x="44056" y="14414"/>
                  </a:lnTo>
                  <a:lnTo>
                    <a:pt x="45224" y="14681"/>
                  </a:lnTo>
                  <a:lnTo>
                    <a:pt x="45847" y="15024"/>
                  </a:lnTo>
                  <a:lnTo>
                    <a:pt x="46837" y="15836"/>
                  </a:lnTo>
                  <a:lnTo>
                    <a:pt x="47205" y="16306"/>
                  </a:lnTo>
                  <a:lnTo>
                    <a:pt x="47256" y="16471"/>
                  </a:lnTo>
                  <a:lnTo>
                    <a:pt x="47256" y="16154"/>
                  </a:lnTo>
                  <a:lnTo>
                    <a:pt x="44069" y="14274"/>
                  </a:lnTo>
                  <a:lnTo>
                    <a:pt x="41338" y="14859"/>
                  </a:lnTo>
                  <a:lnTo>
                    <a:pt x="40792" y="14935"/>
                  </a:lnTo>
                  <a:lnTo>
                    <a:pt x="39585" y="14579"/>
                  </a:lnTo>
                  <a:lnTo>
                    <a:pt x="40817" y="14681"/>
                  </a:lnTo>
                  <a:lnTo>
                    <a:pt x="41376" y="14605"/>
                  </a:lnTo>
                  <a:lnTo>
                    <a:pt x="44094" y="14033"/>
                  </a:lnTo>
                  <a:lnTo>
                    <a:pt x="45262" y="14300"/>
                  </a:lnTo>
                  <a:lnTo>
                    <a:pt x="45872" y="14617"/>
                  </a:lnTo>
                  <a:lnTo>
                    <a:pt x="46837" y="15430"/>
                  </a:lnTo>
                  <a:lnTo>
                    <a:pt x="47218" y="15887"/>
                  </a:lnTo>
                  <a:lnTo>
                    <a:pt x="47332" y="16243"/>
                  </a:lnTo>
                  <a:lnTo>
                    <a:pt x="47383" y="16395"/>
                  </a:lnTo>
                  <a:lnTo>
                    <a:pt x="47586" y="16421"/>
                  </a:lnTo>
                  <a:lnTo>
                    <a:pt x="47701" y="16548"/>
                  </a:lnTo>
                  <a:lnTo>
                    <a:pt x="47777" y="16725"/>
                  </a:lnTo>
                  <a:lnTo>
                    <a:pt x="47866" y="16916"/>
                  </a:lnTo>
                  <a:lnTo>
                    <a:pt x="47891" y="17094"/>
                  </a:lnTo>
                  <a:lnTo>
                    <a:pt x="47891" y="16637"/>
                  </a:lnTo>
                  <a:lnTo>
                    <a:pt x="47815" y="16459"/>
                  </a:lnTo>
                  <a:lnTo>
                    <a:pt x="47663" y="16294"/>
                  </a:lnTo>
                  <a:lnTo>
                    <a:pt x="47485" y="16268"/>
                  </a:lnTo>
                  <a:lnTo>
                    <a:pt x="47332" y="15836"/>
                  </a:lnTo>
                  <a:lnTo>
                    <a:pt x="46939" y="15328"/>
                  </a:lnTo>
                  <a:lnTo>
                    <a:pt x="45935" y="14503"/>
                  </a:lnTo>
                  <a:lnTo>
                    <a:pt x="45313" y="14185"/>
                  </a:lnTo>
                  <a:lnTo>
                    <a:pt x="44094" y="13893"/>
                  </a:lnTo>
                  <a:lnTo>
                    <a:pt x="41363" y="14465"/>
                  </a:lnTo>
                  <a:lnTo>
                    <a:pt x="40817" y="14554"/>
                  </a:lnTo>
                  <a:lnTo>
                    <a:pt x="38887" y="14363"/>
                  </a:lnTo>
                  <a:lnTo>
                    <a:pt x="38315" y="14300"/>
                  </a:lnTo>
                  <a:lnTo>
                    <a:pt x="37249" y="14897"/>
                  </a:lnTo>
                  <a:lnTo>
                    <a:pt x="37312" y="15024"/>
                  </a:lnTo>
                  <a:lnTo>
                    <a:pt x="38341" y="14439"/>
                  </a:lnTo>
                  <a:lnTo>
                    <a:pt x="38709" y="14490"/>
                  </a:lnTo>
                  <a:lnTo>
                    <a:pt x="37896" y="15074"/>
                  </a:lnTo>
                  <a:lnTo>
                    <a:pt x="37820" y="15240"/>
                  </a:lnTo>
                  <a:lnTo>
                    <a:pt x="36944" y="15811"/>
                  </a:lnTo>
                  <a:lnTo>
                    <a:pt x="38112" y="15214"/>
                  </a:lnTo>
                  <a:lnTo>
                    <a:pt x="36474" y="16662"/>
                  </a:lnTo>
                  <a:lnTo>
                    <a:pt x="38392" y="15138"/>
                  </a:lnTo>
                  <a:lnTo>
                    <a:pt x="41097" y="15722"/>
                  </a:lnTo>
                  <a:lnTo>
                    <a:pt x="43954" y="15087"/>
                  </a:lnTo>
                  <a:lnTo>
                    <a:pt x="45123" y="15354"/>
                  </a:lnTo>
                  <a:lnTo>
                    <a:pt x="45847" y="15697"/>
                  </a:lnTo>
                  <a:lnTo>
                    <a:pt x="46824" y="16522"/>
                  </a:lnTo>
                  <a:lnTo>
                    <a:pt x="47167" y="16954"/>
                  </a:lnTo>
                  <a:lnTo>
                    <a:pt x="47205" y="17399"/>
                  </a:lnTo>
                  <a:lnTo>
                    <a:pt x="47142" y="17145"/>
                  </a:lnTo>
                  <a:lnTo>
                    <a:pt x="46774" y="16700"/>
                  </a:lnTo>
                  <a:lnTo>
                    <a:pt x="45758" y="15887"/>
                  </a:lnTo>
                  <a:lnTo>
                    <a:pt x="45097" y="15557"/>
                  </a:lnTo>
                  <a:lnTo>
                    <a:pt x="44043" y="15316"/>
                  </a:lnTo>
                  <a:lnTo>
                    <a:pt x="42430" y="15773"/>
                  </a:lnTo>
                  <a:lnTo>
                    <a:pt x="42189" y="15824"/>
                  </a:lnTo>
                  <a:lnTo>
                    <a:pt x="41998" y="15748"/>
                  </a:lnTo>
                  <a:lnTo>
                    <a:pt x="41186" y="15862"/>
                  </a:lnTo>
                  <a:lnTo>
                    <a:pt x="39090" y="15519"/>
                  </a:lnTo>
                  <a:lnTo>
                    <a:pt x="38290" y="15824"/>
                  </a:lnTo>
                  <a:lnTo>
                    <a:pt x="37769" y="15989"/>
                  </a:lnTo>
                  <a:lnTo>
                    <a:pt x="37249" y="16408"/>
                  </a:lnTo>
                  <a:lnTo>
                    <a:pt x="36461" y="16916"/>
                  </a:lnTo>
                  <a:lnTo>
                    <a:pt x="36233" y="17018"/>
                  </a:lnTo>
                  <a:lnTo>
                    <a:pt x="36296" y="17145"/>
                  </a:lnTo>
                  <a:lnTo>
                    <a:pt x="36779" y="16891"/>
                  </a:lnTo>
                  <a:lnTo>
                    <a:pt x="37045" y="16713"/>
                  </a:lnTo>
                  <a:lnTo>
                    <a:pt x="37833" y="16116"/>
                  </a:lnTo>
                  <a:lnTo>
                    <a:pt x="38188" y="16014"/>
                  </a:lnTo>
                  <a:lnTo>
                    <a:pt x="39116" y="15659"/>
                  </a:lnTo>
                  <a:lnTo>
                    <a:pt x="41186" y="16014"/>
                  </a:lnTo>
                  <a:lnTo>
                    <a:pt x="41910" y="15849"/>
                  </a:lnTo>
                  <a:lnTo>
                    <a:pt x="42151" y="15976"/>
                  </a:lnTo>
                  <a:lnTo>
                    <a:pt x="44043" y="15455"/>
                  </a:lnTo>
                  <a:lnTo>
                    <a:pt x="47129" y="17640"/>
                  </a:lnTo>
                  <a:lnTo>
                    <a:pt x="47332" y="17792"/>
                  </a:lnTo>
                  <a:lnTo>
                    <a:pt x="47282" y="18059"/>
                  </a:lnTo>
                  <a:lnTo>
                    <a:pt x="47218" y="18326"/>
                  </a:lnTo>
                  <a:lnTo>
                    <a:pt x="47167" y="18516"/>
                  </a:lnTo>
                  <a:lnTo>
                    <a:pt x="47129" y="18719"/>
                  </a:lnTo>
                  <a:lnTo>
                    <a:pt x="47155" y="18897"/>
                  </a:lnTo>
                  <a:lnTo>
                    <a:pt x="47294" y="18884"/>
                  </a:lnTo>
                  <a:lnTo>
                    <a:pt x="47269" y="18719"/>
                  </a:lnTo>
                  <a:lnTo>
                    <a:pt x="47345" y="18364"/>
                  </a:lnTo>
                  <a:lnTo>
                    <a:pt x="47421" y="18034"/>
                  </a:lnTo>
                  <a:lnTo>
                    <a:pt x="47498" y="17729"/>
                  </a:lnTo>
                  <a:lnTo>
                    <a:pt x="47282" y="17614"/>
                  </a:lnTo>
                  <a:lnTo>
                    <a:pt x="47218" y="17411"/>
                  </a:lnTo>
                  <a:lnTo>
                    <a:pt x="47345" y="17411"/>
                  </a:lnTo>
                  <a:lnTo>
                    <a:pt x="47510" y="17437"/>
                  </a:lnTo>
                  <a:lnTo>
                    <a:pt x="47523" y="17792"/>
                  </a:lnTo>
                  <a:lnTo>
                    <a:pt x="47548" y="18148"/>
                  </a:lnTo>
                  <a:lnTo>
                    <a:pt x="47586" y="18478"/>
                  </a:lnTo>
                  <a:lnTo>
                    <a:pt x="47726" y="18465"/>
                  </a:lnTo>
                  <a:lnTo>
                    <a:pt x="47688" y="18135"/>
                  </a:lnTo>
                  <a:lnTo>
                    <a:pt x="47663" y="17729"/>
                  </a:lnTo>
                  <a:lnTo>
                    <a:pt x="47625" y="17322"/>
                  </a:lnTo>
                  <a:lnTo>
                    <a:pt x="47332" y="17272"/>
                  </a:lnTo>
                  <a:lnTo>
                    <a:pt x="47307" y="17094"/>
                  </a:lnTo>
                  <a:lnTo>
                    <a:pt x="47510" y="17119"/>
                  </a:lnTo>
                  <a:lnTo>
                    <a:pt x="47625" y="17246"/>
                  </a:lnTo>
                  <a:lnTo>
                    <a:pt x="47701" y="17424"/>
                  </a:lnTo>
                  <a:lnTo>
                    <a:pt x="47790" y="17614"/>
                  </a:lnTo>
                  <a:lnTo>
                    <a:pt x="47866" y="18072"/>
                  </a:lnTo>
                  <a:lnTo>
                    <a:pt x="47993" y="18059"/>
                  </a:lnTo>
                  <a:lnTo>
                    <a:pt x="47967" y="17818"/>
                  </a:lnTo>
                  <a:lnTo>
                    <a:pt x="48031" y="17691"/>
                  </a:lnTo>
                  <a:lnTo>
                    <a:pt x="47993" y="17449"/>
                  </a:lnTo>
                  <a:lnTo>
                    <a:pt x="48044" y="17119"/>
                  </a:lnTo>
                  <a:lnTo>
                    <a:pt x="48107" y="16852"/>
                  </a:lnTo>
                  <a:lnTo>
                    <a:pt x="48069" y="16713"/>
                  </a:lnTo>
                  <a:close/>
                </a:path>
                <a:path w="66675" h="81914">
                  <a:moveTo>
                    <a:pt x="48196" y="15989"/>
                  </a:moveTo>
                  <a:lnTo>
                    <a:pt x="47586" y="14884"/>
                  </a:lnTo>
                  <a:lnTo>
                    <a:pt x="47358" y="14452"/>
                  </a:lnTo>
                  <a:lnTo>
                    <a:pt x="46913" y="13957"/>
                  </a:lnTo>
                  <a:lnTo>
                    <a:pt x="46405" y="13576"/>
                  </a:lnTo>
                  <a:lnTo>
                    <a:pt x="45910" y="13182"/>
                  </a:lnTo>
                  <a:lnTo>
                    <a:pt x="45351" y="12890"/>
                  </a:lnTo>
                  <a:lnTo>
                    <a:pt x="44030" y="12585"/>
                  </a:lnTo>
                  <a:lnTo>
                    <a:pt x="40233" y="13195"/>
                  </a:lnTo>
                  <a:lnTo>
                    <a:pt x="39547" y="12941"/>
                  </a:lnTo>
                  <a:lnTo>
                    <a:pt x="39509" y="13068"/>
                  </a:lnTo>
                  <a:lnTo>
                    <a:pt x="40220" y="13335"/>
                  </a:lnTo>
                  <a:lnTo>
                    <a:pt x="44030" y="12725"/>
                  </a:lnTo>
                  <a:lnTo>
                    <a:pt x="45288" y="13017"/>
                  </a:lnTo>
                  <a:lnTo>
                    <a:pt x="45847" y="13309"/>
                  </a:lnTo>
                  <a:lnTo>
                    <a:pt x="46824" y="14071"/>
                  </a:lnTo>
                  <a:lnTo>
                    <a:pt x="47244" y="14541"/>
                  </a:lnTo>
                  <a:lnTo>
                    <a:pt x="47498" y="14998"/>
                  </a:lnTo>
                  <a:lnTo>
                    <a:pt x="47713" y="15049"/>
                  </a:lnTo>
                  <a:lnTo>
                    <a:pt x="47828" y="15176"/>
                  </a:lnTo>
                  <a:lnTo>
                    <a:pt x="47904" y="15354"/>
                  </a:lnTo>
                  <a:lnTo>
                    <a:pt x="47993" y="15544"/>
                  </a:lnTo>
                  <a:lnTo>
                    <a:pt x="48069" y="16002"/>
                  </a:lnTo>
                  <a:lnTo>
                    <a:pt x="48196" y="15989"/>
                  </a:lnTo>
                  <a:close/>
                </a:path>
                <a:path w="66675" h="81914">
                  <a:moveTo>
                    <a:pt x="48247" y="43205"/>
                  </a:moveTo>
                  <a:lnTo>
                    <a:pt x="48107" y="43205"/>
                  </a:lnTo>
                  <a:lnTo>
                    <a:pt x="47980" y="45580"/>
                  </a:lnTo>
                  <a:lnTo>
                    <a:pt x="48120" y="45580"/>
                  </a:lnTo>
                  <a:lnTo>
                    <a:pt x="48247" y="43205"/>
                  </a:lnTo>
                  <a:close/>
                </a:path>
                <a:path w="66675" h="81914">
                  <a:moveTo>
                    <a:pt x="48641" y="43256"/>
                  </a:moveTo>
                  <a:lnTo>
                    <a:pt x="48501" y="43243"/>
                  </a:lnTo>
                  <a:lnTo>
                    <a:pt x="48412" y="45631"/>
                  </a:lnTo>
                  <a:lnTo>
                    <a:pt x="48539" y="45643"/>
                  </a:lnTo>
                  <a:lnTo>
                    <a:pt x="48641" y="43256"/>
                  </a:lnTo>
                  <a:close/>
                </a:path>
                <a:path w="66675" h="81914">
                  <a:moveTo>
                    <a:pt x="49034" y="43281"/>
                  </a:moveTo>
                  <a:lnTo>
                    <a:pt x="48907" y="43281"/>
                  </a:lnTo>
                  <a:lnTo>
                    <a:pt x="48844" y="45656"/>
                  </a:lnTo>
                  <a:lnTo>
                    <a:pt x="48983" y="45656"/>
                  </a:lnTo>
                  <a:lnTo>
                    <a:pt x="49034" y="43281"/>
                  </a:lnTo>
                  <a:close/>
                </a:path>
                <a:path w="66675" h="81914">
                  <a:moveTo>
                    <a:pt x="49441" y="43332"/>
                  </a:moveTo>
                  <a:lnTo>
                    <a:pt x="49301" y="43319"/>
                  </a:lnTo>
                  <a:lnTo>
                    <a:pt x="49288" y="45631"/>
                  </a:lnTo>
                  <a:lnTo>
                    <a:pt x="49428" y="45631"/>
                  </a:lnTo>
                  <a:lnTo>
                    <a:pt x="49441" y="43332"/>
                  </a:lnTo>
                  <a:close/>
                </a:path>
                <a:path w="66675" h="81914">
                  <a:moveTo>
                    <a:pt x="49860" y="45618"/>
                  </a:moveTo>
                  <a:lnTo>
                    <a:pt x="49822" y="43332"/>
                  </a:lnTo>
                  <a:lnTo>
                    <a:pt x="49682" y="43332"/>
                  </a:lnTo>
                  <a:lnTo>
                    <a:pt x="49720" y="45618"/>
                  </a:lnTo>
                  <a:lnTo>
                    <a:pt x="49860" y="45618"/>
                  </a:lnTo>
                  <a:close/>
                </a:path>
                <a:path w="66675" h="81914">
                  <a:moveTo>
                    <a:pt x="50253" y="24041"/>
                  </a:moveTo>
                  <a:lnTo>
                    <a:pt x="50126" y="24104"/>
                  </a:lnTo>
                  <a:lnTo>
                    <a:pt x="49276" y="26644"/>
                  </a:lnTo>
                  <a:lnTo>
                    <a:pt x="48018" y="27787"/>
                  </a:lnTo>
                  <a:lnTo>
                    <a:pt x="47599" y="28422"/>
                  </a:lnTo>
                  <a:lnTo>
                    <a:pt x="47294" y="29311"/>
                  </a:lnTo>
                  <a:lnTo>
                    <a:pt x="47167" y="30708"/>
                  </a:lnTo>
                  <a:lnTo>
                    <a:pt x="47269" y="30962"/>
                  </a:lnTo>
                  <a:lnTo>
                    <a:pt x="47371" y="29489"/>
                  </a:lnTo>
                  <a:lnTo>
                    <a:pt x="47726" y="28549"/>
                  </a:lnTo>
                  <a:lnTo>
                    <a:pt x="48133" y="27914"/>
                  </a:lnTo>
                  <a:lnTo>
                    <a:pt x="49403" y="26771"/>
                  </a:lnTo>
                  <a:lnTo>
                    <a:pt x="50253" y="24041"/>
                  </a:lnTo>
                  <a:close/>
                </a:path>
                <a:path w="66675" h="81914">
                  <a:moveTo>
                    <a:pt x="50304" y="45593"/>
                  </a:moveTo>
                  <a:lnTo>
                    <a:pt x="50215" y="43345"/>
                  </a:lnTo>
                  <a:lnTo>
                    <a:pt x="50088" y="43345"/>
                  </a:lnTo>
                  <a:lnTo>
                    <a:pt x="50165" y="45593"/>
                  </a:lnTo>
                  <a:lnTo>
                    <a:pt x="50304" y="45593"/>
                  </a:lnTo>
                  <a:close/>
                </a:path>
                <a:path w="66675" h="81914">
                  <a:moveTo>
                    <a:pt x="50622" y="43345"/>
                  </a:moveTo>
                  <a:lnTo>
                    <a:pt x="50482" y="43345"/>
                  </a:lnTo>
                  <a:lnTo>
                    <a:pt x="50584" y="45580"/>
                  </a:lnTo>
                  <a:lnTo>
                    <a:pt x="50622" y="43345"/>
                  </a:lnTo>
                  <a:close/>
                </a:path>
                <a:path w="66675" h="81914">
                  <a:moveTo>
                    <a:pt x="50787" y="23787"/>
                  </a:moveTo>
                  <a:lnTo>
                    <a:pt x="50279" y="23977"/>
                  </a:lnTo>
                  <a:lnTo>
                    <a:pt x="50787" y="23787"/>
                  </a:lnTo>
                  <a:close/>
                </a:path>
                <a:path w="66675" h="81914">
                  <a:moveTo>
                    <a:pt x="51168" y="45554"/>
                  </a:moveTo>
                  <a:lnTo>
                    <a:pt x="51015" y="43345"/>
                  </a:lnTo>
                  <a:lnTo>
                    <a:pt x="50876" y="43357"/>
                  </a:lnTo>
                  <a:lnTo>
                    <a:pt x="51028" y="45554"/>
                  </a:lnTo>
                  <a:lnTo>
                    <a:pt x="51168" y="45554"/>
                  </a:lnTo>
                  <a:close/>
                </a:path>
                <a:path w="66675" h="81914">
                  <a:moveTo>
                    <a:pt x="51600" y="45516"/>
                  </a:moveTo>
                  <a:lnTo>
                    <a:pt x="51409" y="43357"/>
                  </a:lnTo>
                  <a:lnTo>
                    <a:pt x="51282" y="43370"/>
                  </a:lnTo>
                  <a:lnTo>
                    <a:pt x="51460" y="45529"/>
                  </a:lnTo>
                  <a:lnTo>
                    <a:pt x="51600" y="45516"/>
                  </a:lnTo>
                  <a:close/>
                </a:path>
                <a:path w="66675" h="81914">
                  <a:moveTo>
                    <a:pt x="52019" y="45491"/>
                  </a:moveTo>
                  <a:lnTo>
                    <a:pt x="51803" y="43307"/>
                  </a:lnTo>
                  <a:lnTo>
                    <a:pt x="51663" y="43319"/>
                  </a:lnTo>
                  <a:lnTo>
                    <a:pt x="51892" y="45516"/>
                  </a:lnTo>
                  <a:lnTo>
                    <a:pt x="52019" y="45491"/>
                  </a:lnTo>
                  <a:close/>
                </a:path>
                <a:path w="66675" h="81914">
                  <a:moveTo>
                    <a:pt x="53263" y="53695"/>
                  </a:moveTo>
                  <a:lnTo>
                    <a:pt x="51981" y="53594"/>
                  </a:lnTo>
                  <a:lnTo>
                    <a:pt x="51892" y="53721"/>
                  </a:lnTo>
                  <a:lnTo>
                    <a:pt x="53213" y="53835"/>
                  </a:lnTo>
                  <a:lnTo>
                    <a:pt x="53263" y="53695"/>
                  </a:lnTo>
                  <a:close/>
                </a:path>
                <a:path w="66675" h="81914">
                  <a:moveTo>
                    <a:pt x="53416" y="53327"/>
                  </a:moveTo>
                  <a:lnTo>
                    <a:pt x="52197" y="53238"/>
                  </a:lnTo>
                  <a:lnTo>
                    <a:pt x="52120" y="53365"/>
                  </a:lnTo>
                  <a:lnTo>
                    <a:pt x="53365" y="53454"/>
                  </a:lnTo>
                  <a:lnTo>
                    <a:pt x="53416" y="53327"/>
                  </a:lnTo>
                  <a:close/>
                </a:path>
                <a:path w="66675" h="81914">
                  <a:moveTo>
                    <a:pt x="53568" y="52959"/>
                  </a:moveTo>
                  <a:lnTo>
                    <a:pt x="52425" y="52870"/>
                  </a:lnTo>
                  <a:lnTo>
                    <a:pt x="52349" y="53009"/>
                  </a:lnTo>
                  <a:lnTo>
                    <a:pt x="53517" y="53098"/>
                  </a:lnTo>
                  <a:lnTo>
                    <a:pt x="53568" y="52959"/>
                  </a:lnTo>
                  <a:close/>
                </a:path>
                <a:path w="66675" h="81914">
                  <a:moveTo>
                    <a:pt x="53708" y="52578"/>
                  </a:moveTo>
                  <a:lnTo>
                    <a:pt x="52565" y="52501"/>
                  </a:lnTo>
                  <a:lnTo>
                    <a:pt x="52514" y="52641"/>
                  </a:lnTo>
                  <a:lnTo>
                    <a:pt x="53657" y="52705"/>
                  </a:lnTo>
                  <a:lnTo>
                    <a:pt x="53708" y="52578"/>
                  </a:lnTo>
                  <a:close/>
                </a:path>
                <a:path w="66675" h="81914">
                  <a:moveTo>
                    <a:pt x="53708" y="20713"/>
                  </a:moveTo>
                  <a:close/>
                </a:path>
                <a:path w="66675" h="81914">
                  <a:moveTo>
                    <a:pt x="53860" y="52197"/>
                  </a:moveTo>
                  <a:lnTo>
                    <a:pt x="52705" y="52146"/>
                  </a:lnTo>
                  <a:lnTo>
                    <a:pt x="52654" y="52285"/>
                  </a:lnTo>
                  <a:lnTo>
                    <a:pt x="53809" y="52336"/>
                  </a:lnTo>
                  <a:lnTo>
                    <a:pt x="53860" y="52197"/>
                  </a:lnTo>
                  <a:close/>
                </a:path>
                <a:path w="66675" h="81914">
                  <a:moveTo>
                    <a:pt x="53975" y="51828"/>
                  </a:moveTo>
                  <a:lnTo>
                    <a:pt x="52844" y="51777"/>
                  </a:lnTo>
                  <a:lnTo>
                    <a:pt x="52793" y="51917"/>
                  </a:lnTo>
                  <a:lnTo>
                    <a:pt x="53962" y="51955"/>
                  </a:lnTo>
                  <a:lnTo>
                    <a:pt x="53975" y="51828"/>
                  </a:lnTo>
                  <a:close/>
                </a:path>
                <a:path w="66675" h="81914">
                  <a:moveTo>
                    <a:pt x="54025" y="51447"/>
                  </a:moveTo>
                  <a:lnTo>
                    <a:pt x="52895" y="51396"/>
                  </a:lnTo>
                  <a:lnTo>
                    <a:pt x="52895" y="51536"/>
                  </a:lnTo>
                  <a:lnTo>
                    <a:pt x="54013" y="51587"/>
                  </a:lnTo>
                  <a:lnTo>
                    <a:pt x="54025" y="51447"/>
                  </a:lnTo>
                  <a:close/>
                </a:path>
                <a:path w="66675" h="81914">
                  <a:moveTo>
                    <a:pt x="54089" y="51054"/>
                  </a:moveTo>
                  <a:lnTo>
                    <a:pt x="52933" y="51028"/>
                  </a:lnTo>
                  <a:lnTo>
                    <a:pt x="52920" y="51168"/>
                  </a:lnTo>
                  <a:lnTo>
                    <a:pt x="54076" y="51193"/>
                  </a:lnTo>
                  <a:lnTo>
                    <a:pt x="54089" y="51054"/>
                  </a:lnTo>
                  <a:close/>
                </a:path>
                <a:path w="66675" h="81914">
                  <a:moveTo>
                    <a:pt x="54140" y="50673"/>
                  </a:moveTo>
                  <a:lnTo>
                    <a:pt x="52959" y="50660"/>
                  </a:lnTo>
                  <a:lnTo>
                    <a:pt x="52946" y="50800"/>
                  </a:lnTo>
                  <a:lnTo>
                    <a:pt x="54127" y="50812"/>
                  </a:lnTo>
                  <a:lnTo>
                    <a:pt x="54140" y="50673"/>
                  </a:lnTo>
                  <a:close/>
                </a:path>
                <a:path w="66675" h="81914">
                  <a:moveTo>
                    <a:pt x="54203" y="50304"/>
                  </a:moveTo>
                  <a:lnTo>
                    <a:pt x="52984" y="50279"/>
                  </a:lnTo>
                  <a:lnTo>
                    <a:pt x="52984" y="50419"/>
                  </a:lnTo>
                  <a:lnTo>
                    <a:pt x="54190" y="50444"/>
                  </a:lnTo>
                  <a:lnTo>
                    <a:pt x="54203" y="50304"/>
                  </a:lnTo>
                  <a:close/>
                </a:path>
                <a:path w="66675" h="81914">
                  <a:moveTo>
                    <a:pt x="54229" y="49911"/>
                  </a:moveTo>
                  <a:lnTo>
                    <a:pt x="53009" y="49911"/>
                  </a:lnTo>
                  <a:lnTo>
                    <a:pt x="53009" y="50050"/>
                  </a:lnTo>
                  <a:lnTo>
                    <a:pt x="54216" y="50050"/>
                  </a:lnTo>
                  <a:lnTo>
                    <a:pt x="54229" y="49911"/>
                  </a:lnTo>
                  <a:close/>
                </a:path>
                <a:path w="66675" h="81914">
                  <a:moveTo>
                    <a:pt x="54241" y="49542"/>
                  </a:moveTo>
                  <a:lnTo>
                    <a:pt x="53060" y="49542"/>
                  </a:lnTo>
                  <a:lnTo>
                    <a:pt x="53047" y="49682"/>
                  </a:lnTo>
                  <a:lnTo>
                    <a:pt x="54229" y="49669"/>
                  </a:lnTo>
                  <a:lnTo>
                    <a:pt x="54241" y="49542"/>
                  </a:lnTo>
                  <a:close/>
                </a:path>
                <a:path w="66675" h="81914">
                  <a:moveTo>
                    <a:pt x="54254" y="49149"/>
                  </a:moveTo>
                  <a:lnTo>
                    <a:pt x="53098" y="49174"/>
                  </a:lnTo>
                  <a:lnTo>
                    <a:pt x="53086" y="49314"/>
                  </a:lnTo>
                  <a:lnTo>
                    <a:pt x="54241" y="49288"/>
                  </a:lnTo>
                  <a:lnTo>
                    <a:pt x="54254" y="49149"/>
                  </a:lnTo>
                  <a:close/>
                </a:path>
                <a:path w="66675" h="81914">
                  <a:moveTo>
                    <a:pt x="54267" y="48780"/>
                  </a:moveTo>
                  <a:lnTo>
                    <a:pt x="53136" y="48793"/>
                  </a:lnTo>
                  <a:lnTo>
                    <a:pt x="53124" y="48933"/>
                  </a:lnTo>
                  <a:lnTo>
                    <a:pt x="54267" y="48907"/>
                  </a:lnTo>
                  <a:lnTo>
                    <a:pt x="54267" y="48780"/>
                  </a:lnTo>
                  <a:close/>
                </a:path>
                <a:path w="66675" h="81914">
                  <a:moveTo>
                    <a:pt x="54279" y="48399"/>
                  </a:moveTo>
                  <a:lnTo>
                    <a:pt x="53174" y="48425"/>
                  </a:lnTo>
                  <a:lnTo>
                    <a:pt x="53162" y="48564"/>
                  </a:lnTo>
                  <a:lnTo>
                    <a:pt x="54279" y="48539"/>
                  </a:lnTo>
                  <a:lnTo>
                    <a:pt x="54279" y="48399"/>
                  </a:lnTo>
                  <a:close/>
                </a:path>
                <a:path w="66675" h="81914">
                  <a:moveTo>
                    <a:pt x="54292" y="48018"/>
                  </a:moveTo>
                  <a:lnTo>
                    <a:pt x="53213" y="48069"/>
                  </a:lnTo>
                  <a:lnTo>
                    <a:pt x="53213" y="48209"/>
                  </a:lnTo>
                  <a:lnTo>
                    <a:pt x="54292" y="48158"/>
                  </a:lnTo>
                  <a:lnTo>
                    <a:pt x="54292" y="48018"/>
                  </a:lnTo>
                  <a:close/>
                </a:path>
                <a:path w="66675" h="81914">
                  <a:moveTo>
                    <a:pt x="54292" y="47650"/>
                  </a:moveTo>
                  <a:lnTo>
                    <a:pt x="53251" y="47688"/>
                  </a:lnTo>
                  <a:lnTo>
                    <a:pt x="53238" y="47840"/>
                  </a:lnTo>
                  <a:lnTo>
                    <a:pt x="54292" y="47790"/>
                  </a:lnTo>
                  <a:lnTo>
                    <a:pt x="54292" y="47650"/>
                  </a:lnTo>
                  <a:close/>
                </a:path>
                <a:path w="66675" h="81914">
                  <a:moveTo>
                    <a:pt x="54317" y="47269"/>
                  </a:moveTo>
                  <a:lnTo>
                    <a:pt x="53251" y="47320"/>
                  </a:lnTo>
                  <a:lnTo>
                    <a:pt x="53251" y="47472"/>
                  </a:lnTo>
                  <a:lnTo>
                    <a:pt x="54305" y="47409"/>
                  </a:lnTo>
                  <a:lnTo>
                    <a:pt x="54317" y="47269"/>
                  </a:lnTo>
                  <a:close/>
                </a:path>
                <a:path w="66675" h="81914">
                  <a:moveTo>
                    <a:pt x="54330" y="46888"/>
                  </a:moveTo>
                  <a:lnTo>
                    <a:pt x="53251" y="46964"/>
                  </a:lnTo>
                  <a:lnTo>
                    <a:pt x="53251" y="47104"/>
                  </a:lnTo>
                  <a:lnTo>
                    <a:pt x="54317" y="47028"/>
                  </a:lnTo>
                  <a:lnTo>
                    <a:pt x="54330" y="46888"/>
                  </a:lnTo>
                  <a:close/>
                </a:path>
                <a:path w="66675" h="81914">
                  <a:moveTo>
                    <a:pt x="54330" y="46532"/>
                  </a:moveTo>
                  <a:lnTo>
                    <a:pt x="53251" y="46596"/>
                  </a:lnTo>
                  <a:lnTo>
                    <a:pt x="53251" y="46736"/>
                  </a:lnTo>
                  <a:lnTo>
                    <a:pt x="54330" y="46659"/>
                  </a:lnTo>
                  <a:lnTo>
                    <a:pt x="54330" y="46532"/>
                  </a:lnTo>
                  <a:close/>
                </a:path>
                <a:path w="66675" h="81914">
                  <a:moveTo>
                    <a:pt x="55333" y="44932"/>
                  </a:moveTo>
                  <a:lnTo>
                    <a:pt x="54851" y="42951"/>
                  </a:lnTo>
                  <a:lnTo>
                    <a:pt x="54711" y="42976"/>
                  </a:lnTo>
                  <a:lnTo>
                    <a:pt x="55283" y="45351"/>
                  </a:lnTo>
                  <a:lnTo>
                    <a:pt x="55333" y="44932"/>
                  </a:lnTo>
                  <a:close/>
                </a:path>
                <a:path w="66675" h="81914">
                  <a:moveTo>
                    <a:pt x="55714" y="22453"/>
                  </a:moveTo>
                  <a:lnTo>
                    <a:pt x="55549" y="22453"/>
                  </a:lnTo>
                  <a:lnTo>
                    <a:pt x="55714" y="22453"/>
                  </a:lnTo>
                  <a:close/>
                </a:path>
                <a:path w="66675" h="81914">
                  <a:moveTo>
                    <a:pt x="55740" y="44932"/>
                  </a:moveTo>
                  <a:lnTo>
                    <a:pt x="55219" y="42913"/>
                  </a:lnTo>
                  <a:lnTo>
                    <a:pt x="55676" y="45237"/>
                  </a:lnTo>
                  <a:lnTo>
                    <a:pt x="55740" y="44932"/>
                  </a:lnTo>
                  <a:close/>
                </a:path>
                <a:path w="66675" h="81914">
                  <a:moveTo>
                    <a:pt x="56159" y="44932"/>
                  </a:moveTo>
                  <a:lnTo>
                    <a:pt x="55600" y="42875"/>
                  </a:lnTo>
                  <a:lnTo>
                    <a:pt x="56057" y="45123"/>
                  </a:lnTo>
                  <a:lnTo>
                    <a:pt x="56159" y="44932"/>
                  </a:lnTo>
                  <a:close/>
                </a:path>
                <a:path w="66675" h="81914">
                  <a:moveTo>
                    <a:pt x="56540" y="21691"/>
                  </a:moveTo>
                  <a:lnTo>
                    <a:pt x="55930" y="21564"/>
                  </a:lnTo>
                  <a:lnTo>
                    <a:pt x="55562" y="21691"/>
                  </a:lnTo>
                  <a:lnTo>
                    <a:pt x="56540" y="21691"/>
                  </a:lnTo>
                  <a:close/>
                </a:path>
                <a:path w="66675" h="81914">
                  <a:moveTo>
                    <a:pt x="56578" y="44932"/>
                  </a:moveTo>
                  <a:lnTo>
                    <a:pt x="55956" y="42786"/>
                  </a:lnTo>
                  <a:lnTo>
                    <a:pt x="55867" y="42976"/>
                  </a:lnTo>
                  <a:lnTo>
                    <a:pt x="56451" y="44958"/>
                  </a:lnTo>
                  <a:lnTo>
                    <a:pt x="56578" y="44932"/>
                  </a:lnTo>
                  <a:close/>
                </a:path>
                <a:path w="66675" h="81914">
                  <a:moveTo>
                    <a:pt x="58369" y="22529"/>
                  </a:moveTo>
                  <a:lnTo>
                    <a:pt x="58026" y="22580"/>
                  </a:lnTo>
                  <a:lnTo>
                    <a:pt x="55346" y="24231"/>
                  </a:lnTo>
                  <a:lnTo>
                    <a:pt x="54597" y="24612"/>
                  </a:lnTo>
                  <a:lnTo>
                    <a:pt x="54660" y="24739"/>
                  </a:lnTo>
                  <a:lnTo>
                    <a:pt x="55410" y="24358"/>
                  </a:lnTo>
                  <a:lnTo>
                    <a:pt x="58369" y="22529"/>
                  </a:lnTo>
                  <a:close/>
                </a:path>
                <a:path w="66675" h="81914">
                  <a:moveTo>
                    <a:pt x="58712" y="22453"/>
                  </a:moveTo>
                  <a:lnTo>
                    <a:pt x="58432" y="22479"/>
                  </a:lnTo>
                  <a:lnTo>
                    <a:pt x="58712" y="22453"/>
                  </a:lnTo>
                  <a:close/>
                </a:path>
                <a:path w="66675" h="81914">
                  <a:moveTo>
                    <a:pt x="64249" y="23977"/>
                  </a:moveTo>
                  <a:lnTo>
                    <a:pt x="64122" y="23850"/>
                  </a:lnTo>
                  <a:lnTo>
                    <a:pt x="63754" y="24485"/>
                  </a:lnTo>
                  <a:lnTo>
                    <a:pt x="60236" y="26771"/>
                  </a:lnTo>
                  <a:lnTo>
                    <a:pt x="59982" y="28295"/>
                  </a:lnTo>
                  <a:lnTo>
                    <a:pt x="60109" y="28295"/>
                  </a:lnTo>
                  <a:lnTo>
                    <a:pt x="60363" y="26898"/>
                  </a:lnTo>
                  <a:lnTo>
                    <a:pt x="63855" y="24612"/>
                  </a:lnTo>
                  <a:lnTo>
                    <a:pt x="64249" y="23977"/>
                  </a:lnTo>
                  <a:close/>
                </a:path>
                <a:path w="66675" h="81914">
                  <a:moveTo>
                    <a:pt x="64414" y="21945"/>
                  </a:moveTo>
                  <a:lnTo>
                    <a:pt x="64350" y="21818"/>
                  </a:lnTo>
                  <a:lnTo>
                    <a:pt x="62395" y="20294"/>
                  </a:lnTo>
                  <a:lnTo>
                    <a:pt x="60617" y="20040"/>
                  </a:lnTo>
                  <a:lnTo>
                    <a:pt x="58013" y="19532"/>
                  </a:lnTo>
                  <a:lnTo>
                    <a:pt x="56616" y="19151"/>
                  </a:lnTo>
                  <a:lnTo>
                    <a:pt x="56146" y="19024"/>
                  </a:lnTo>
                  <a:lnTo>
                    <a:pt x="55689" y="18897"/>
                  </a:lnTo>
                  <a:lnTo>
                    <a:pt x="55308" y="18389"/>
                  </a:lnTo>
                  <a:lnTo>
                    <a:pt x="55156" y="18262"/>
                  </a:lnTo>
                  <a:lnTo>
                    <a:pt x="55143" y="18516"/>
                  </a:lnTo>
                  <a:lnTo>
                    <a:pt x="55714" y="19278"/>
                  </a:lnTo>
                  <a:lnTo>
                    <a:pt x="56642" y="19786"/>
                  </a:lnTo>
                  <a:lnTo>
                    <a:pt x="56921" y="19913"/>
                  </a:lnTo>
                  <a:lnTo>
                    <a:pt x="57569" y="20167"/>
                  </a:lnTo>
                  <a:lnTo>
                    <a:pt x="58508" y="20421"/>
                  </a:lnTo>
                  <a:lnTo>
                    <a:pt x="61861" y="21183"/>
                  </a:lnTo>
                  <a:lnTo>
                    <a:pt x="63182" y="22072"/>
                  </a:lnTo>
                  <a:lnTo>
                    <a:pt x="62598" y="21945"/>
                  </a:lnTo>
                  <a:lnTo>
                    <a:pt x="59093" y="21437"/>
                  </a:lnTo>
                  <a:lnTo>
                    <a:pt x="56553" y="20777"/>
                  </a:lnTo>
                  <a:lnTo>
                    <a:pt x="56019" y="20675"/>
                  </a:lnTo>
                  <a:lnTo>
                    <a:pt x="55333" y="20548"/>
                  </a:lnTo>
                  <a:lnTo>
                    <a:pt x="54610" y="20624"/>
                  </a:lnTo>
                  <a:lnTo>
                    <a:pt x="54317" y="20548"/>
                  </a:lnTo>
                  <a:lnTo>
                    <a:pt x="53289" y="20294"/>
                  </a:lnTo>
                  <a:lnTo>
                    <a:pt x="52730" y="20840"/>
                  </a:lnTo>
                  <a:lnTo>
                    <a:pt x="51638" y="21310"/>
                  </a:lnTo>
                  <a:lnTo>
                    <a:pt x="50634" y="22326"/>
                  </a:lnTo>
                  <a:lnTo>
                    <a:pt x="50622" y="22580"/>
                  </a:lnTo>
                  <a:lnTo>
                    <a:pt x="51714" y="21437"/>
                  </a:lnTo>
                  <a:lnTo>
                    <a:pt x="52451" y="21107"/>
                  </a:lnTo>
                  <a:lnTo>
                    <a:pt x="51460" y="22072"/>
                  </a:lnTo>
                  <a:lnTo>
                    <a:pt x="51422" y="22326"/>
                  </a:lnTo>
                  <a:lnTo>
                    <a:pt x="52920" y="20929"/>
                  </a:lnTo>
                  <a:lnTo>
                    <a:pt x="53403" y="20878"/>
                  </a:lnTo>
                  <a:lnTo>
                    <a:pt x="54089" y="20802"/>
                  </a:lnTo>
                  <a:lnTo>
                    <a:pt x="53771" y="20713"/>
                  </a:lnTo>
                  <a:lnTo>
                    <a:pt x="53594" y="20726"/>
                  </a:lnTo>
                  <a:lnTo>
                    <a:pt x="53086" y="20777"/>
                  </a:lnTo>
                  <a:lnTo>
                    <a:pt x="52844" y="20802"/>
                  </a:lnTo>
                  <a:lnTo>
                    <a:pt x="53060" y="20777"/>
                  </a:lnTo>
                  <a:lnTo>
                    <a:pt x="53327" y="20548"/>
                  </a:lnTo>
                  <a:lnTo>
                    <a:pt x="53949" y="20688"/>
                  </a:lnTo>
                  <a:lnTo>
                    <a:pt x="54089" y="20802"/>
                  </a:lnTo>
                  <a:lnTo>
                    <a:pt x="54343" y="20777"/>
                  </a:lnTo>
                  <a:lnTo>
                    <a:pt x="60109" y="22072"/>
                  </a:lnTo>
                  <a:lnTo>
                    <a:pt x="59575" y="22199"/>
                  </a:lnTo>
                  <a:lnTo>
                    <a:pt x="55626" y="21183"/>
                  </a:lnTo>
                  <a:lnTo>
                    <a:pt x="54127" y="20802"/>
                  </a:lnTo>
                  <a:lnTo>
                    <a:pt x="53403" y="20878"/>
                  </a:lnTo>
                  <a:lnTo>
                    <a:pt x="51892" y="22072"/>
                  </a:lnTo>
                  <a:lnTo>
                    <a:pt x="51828" y="22326"/>
                  </a:lnTo>
                  <a:lnTo>
                    <a:pt x="53352" y="21183"/>
                  </a:lnTo>
                  <a:lnTo>
                    <a:pt x="55295" y="21310"/>
                  </a:lnTo>
                  <a:lnTo>
                    <a:pt x="56959" y="21691"/>
                  </a:lnTo>
                  <a:lnTo>
                    <a:pt x="56540" y="21691"/>
                  </a:lnTo>
                  <a:lnTo>
                    <a:pt x="58940" y="22199"/>
                  </a:lnTo>
                  <a:lnTo>
                    <a:pt x="56883" y="22199"/>
                  </a:lnTo>
                  <a:lnTo>
                    <a:pt x="54483" y="22326"/>
                  </a:lnTo>
                  <a:lnTo>
                    <a:pt x="54483" y="22580"/>
                  </a:lnTo>
                  <a:lnTo>
                    <a:pt x="53632" y="23088"/>
                  </a:lnTo>
                  <a:lnTo>
                    <a:pt x="51193" y="25628"/>
                  </a:lnTo>
                  <a:lnTo>
                    <a:pt x="50660" y="26009"/>
                  </a:lnTo>
                  <a:lnTo>
                    <a:pt x="51142" y="24993"/>
                  </a:lnTo>
                  <a:lnTo>
                    <a:pt x="54483" y="22580"/>
                  </a:lnTo>
                  <a:lnTo>
                    <a:pt x="54483" y="22326"/>
                  </a:lnTo>
                  <a:lnTo>
                    <a:pt x="52654" y="23088"/>
                  </a:lnTo>
                  <a:lnTo>
                    <a:pt x="49911" y="23469"/>
                  </a:lnTo>
                  <a:lnTo>
                    <a:pt x="48780" y="23850"/>
                  </a:lnTo>
                  <a:lnTo>
                    <a:pt x="47434" y="25374"/>
                  </a:lnTo>
                  <a:lnTo>
                    <a:pt x="46824" y="25755"/>
                  </a:lnTo>
                  <a:lnTo>
                    <a:pt x="47129" y="25501"/>
                  </a:lnTo>
                  <a:lnTo>
                    <a:pt x="49250" y="22961"/>
                  </a:lnTo>
                  <a:lnTo>
                    <a:pt x="52654" y="22834"/>
                  </a:lnTo>
                  <a:lnTo>
                    <a:pt x="54127" y="22199"/>
                  </a:lnTo>
                  <a:lnTo>
                    <a:pt x="55562" y="21691"/>
                  </a:lnTo>
                  <a:lnTo>
                    <a:pt x="55333" y="21691"/>
                  </a:lnTo>
                  <a:lnTo>
                    <a:pt x="54317" y="21945"/>
                  </a:lnTo>
                  <a:lnTo>
                    <a:pt x="52628" y="22707"/>
                  </a:lnTo>
                  <a:lnTo>
                    <a:pt x="49174" y="22834"/>
                  </a:lnTo>
                  <a:lnTo>
                    <a:pt x="46736" y="25755"/>
                  </a:lnTo>
                  <a:lnTo>
                    <a:pt x="46532" y="26009"/>
                  </a:lnTo>
                  <a:lnTo>
                    <a:pt x="45605" y="26263"/>
                  </a:lnTo>
                  <a:lnTo>
                    <a:pt x="45643" y="26390"/>
                  </a:lnTo>
                  <a:lnTo>
                    <a:pt x="47142" y="26009"/>
                  </a:lnTo>
                  <a:lnTo>
                    <a:pt x="48869" y="23977"/>
                  </a:lnTo>
                  <a:lnTo>
                    <a:pt x="50025" y="23596"/>
                  </a:lnTo>
                  <a:lnTo>
                    <a:pt x="50380" y="23596"/>
                  </a:lnTo>
                  <a:lnTo>
                    <a:pt x="49911" y="23850"/>
                  </a:lnTo>
                  <a:lnTo>
                    <a:pt x="48983" y="25374"/>
                  </a:lnTo>
                  <a:lnTo>
                    <a:pt x="48501" y="25882"/>
                  </a:lnTo>
                  <a:lnTo>
                    <a:pt x="47129" y="26644"/>
                  </a:lnTo>
                  <a:lnTo>
                    <a:pt x="46355" y="28054"/>
                  </a:lnTo>
                  <a:lnTo>
                    <a:pt x="46355" y="28295"/>
                  </a:lnTo>
                  <a:lnTo>
                    <a:pt x="46266" y="28803"/>
                  </a:lnTo>
                  <a:lnTo>
                    <a:pt x="46228" y="28930"/>
                  </a:lnTo>
                  <a:lnTo>
                    <a:pt x="45885" y="32232"/>
                  </a:lnTo>
                  <a:lnTo>
                    <a:pt x="43649" y="34518"/>
                  </a:lnTo>
                  <a:lnTo>
                    <a:pt x="43103" y="36931"/>
                  </a:lnTo>
                  <a:lnTo>
                    <a:pt x="43002" y="37185"/>
                  </a:lnTo>
                  <a:lnTo>
                    <a:pt x="42532" y="37947"/>
                  </a:lnTo>
                  <a:lnTo>
                    <a:pt x="42913" y="36804"/>
                  </a:lnTo>
                  <a:lnTo>
                    <a:pt x="43484" y="34518"/>
                  </a:lnTo>
                  <a:lnTo>
                    <a:pt x="43649" y="34010"/>
                  </a:lnTo>
                  <a:lnTo>
                    <a:pt x="44259" y="32486"/>
                  </a:lnTo>
                  <a:lnTo>
                    <a:pt x="45135" y="29565"/>
                  </a:lnTo>
                  <a:lnTo>
                    <a:pt x="46228" y="28930"/>
                  </a:lnTo>
                  <a:lnTo>
                    <a:pt x="45148" y="29387"/>
                  </a:lnTo>
                  <a:lnTo>
                    <a:pt x="45008" y="29565"/>
                  </a:lnTo>
                  <a:lnTo>
                    <a:pt x="44132" y="32486"/>
                  </a:lnTo>
                  <a:lnTo>
                    <a:pt x="43421" y="34137"/>
                  </a:lnTo>
                  <a:lnTo>
                    <a:pt x="42748" y="36931"/>
                  </a:lnTo>
                  <a:lnTo>
                    <a:pt x="42240" y="38328"/>
                  </a:lnTo>
                  <a:lnTo>
                    <a:pt x="42240" y="37566"/>
                  </a:lnTo>
                  <a:lnTo>
                    <a:pt x="43624" y="33375"/>
                  </a:lnTo>
                  <a:lnTo>
                    <a:pt x="43713" y="33121"/>
                  </a:lnTo>
                  <a:lnTo>
                    <a:pt x="44196" y="30200"/>
                  </a:lnTo>
                  <a:lnTo>
                    <a:pt x="44932" y="29565"/>
                  </a:lnTo>
                  <a:lnTo>
                    <a:pt x="45046" y="29438"/>
                  </a:lnTo>
                  <a:lnTo>
                    <a:pt x="46126" y="28549"/>
                  </a:lnTo>
                  <a:lnTo>
                    <a:pt x="46355" y="28295"/>
                  </a:lnTo>
                  <a:lnTo>
                    <a:pt x="46355" y="28054"/>
                  </a:lnTo>
                  <a:lnTo>
                    <a:pt x="46215" y="28295"/>
                  </a:lnTo>
                  <a:lnTo>
                    <a:pt x="44069" y="30073"/>
                  </a:lnTo>
                  <a:lnTo>
                    <a:pt x="43586" y="33121"/>
                  </a:lnTo>
                  <a:lnTo>
                    <a:pt x="43484" y="33375"/>
                  </a:lnTo>
                  <a:lnTo>
                    <a:pt x="42570" y="34899"/>
                  </a:lnTo>
                  <a:lnTo>
                    <a:pt x="42227" y="36296"/>
                  </a:lnTo>
                  <a:lnTo>
                    <a:pt x="42113" y="37566"/>
                  </a:lnTo>
                  <a:lnTo>
                    <a:pt x="41744" y="34899"/>
                  </a:lnTo>
                  <a:lnTo>
                    <a:pt x="43192" y="33375"/>
                  </a:lnTo>
                  <a:lnTo>
                    <a:pt x="43535" y="32613"/>
                  </a:lnTo>
                  <a:lnTo>
                    <a:pt x="43662" y="30454"/>
                  </a:lnTo>
                  <a:lnTo>
                    <a:pt x="43751" y="30073"/>
                  </a:lnTo>
                  <a:lnTo>
                    <a:pt x="44361" y="29057"/>
                  </a:lnTo>
                  <a:lnTo>
                    <a:pt x="46329" y="27914"/>
                  </a:lnTo>
                  <a:lnTo>
                    <a:pt x="46964" y="26390"/>
                  </a:lnTo>
                  <a:lnTo>
                    <a:pt x="46837" y="26263"/>
                  </a:lnTo>
                  <a:lnTo>
                    <a:pt x="46215" y="27787"/>
                  </a:lnTo>
                  <a:lnTo>
                    <a:pt x="44259" y="28930"/>
                  </a:lnTo>
                  <a:lnTo>
                    <a:pt x="43535" y="30200"/>
                  </a:lnTo>
                  <a:lnTo>
                    <a:pt x="43408" y="32232"/>
                  </a:lnTo>
                  <a:lnTo>
                    <a:pt x="43345" y="32613"/>
                  </a:lnTo>
                  <a:lnTo>
                    <a:pt x="43078" y="33248"/>
                  </a:lnTo>
                  <a:lnTo>
                    <a:pt x="41490" y="35026"/>
                  </a:lnTo>
                  <a:lnTo>
                    <a:pt x="42100" y="38328"/>
                  </a:lnTo>
                  <a:lnTo>
                    <a:pt x="42227" y="38328"/>
                  </a:lnTo>
                  <a:lnTo>
                    <a:pt x="42189" y="38455"/>
                  </a:lnTo>
                  <a:lnTo>
                    <a:pt x="42316" y="38582"/>
                  </a:lnTo>
                  <a:lnTo>
                    <a:pt x="42735" y="37947"/>
                  </a:lnTo>
                  <a:lnTo>
                    <a:pt x="43167" y="37312"/>
                  </a:lnTo>
                  <a:lnTo>
                    <a:pt x="43776" y="34518"/>
                  </a:lnTo>
                  <a:lnTo>
                    <a:pt x="46024" y="32232"/>
                  </a:lnTo>
                  <a:lnTo>
                    <a:pt x="46355" y="28930"/>
                  </a:lnTo>
                  <a:lnTo>
                    <a:pt x="46469" y="28295"/>
                  </a:lnTo>
                  <a:lnTo>
                    <a:pt x="46596" y="27914"/>
                  </a:lnTo>
                  <a:lnTo>
                    <a:pt x="47218" y="26771"/>
                  </a:lnTo>
                  <a:lnTo>
                    <a:pt x="48590" y="26009"/>
                  </a:lnTo>
                  <a:lnTo>
                    <a:pt x="49098" y="25501"/>
                  </a:lnTo>
                  <a:lnTo>
                    <a:pt x="50088" y="23850"/>
                  </a:lnTo>
                  <a:lnTo>
                    <a:pt x="50482" y="23596"/>
                  </a:lnTo>
                  <a:lnTo>
                    <a:pt x="50685" y="23469"/>
                  </a:lnTo>
                  <a:lnTo>
                    <a:pt x="51422" y="23469"/>
                  </a:lnTo>
                  <a:lnTo>
                    <a:pt x="50787" y="23787"/>
                  </a:lnTo>
                  <a:lnTo>
                    <a:pt x="51587" y="23469"/>
                  </a:lnTo>
                  <a:lnTo>
                    <a:pt x="51917" y="23342"/>
                  </a:lnTo>
                  <a:lnTo>
                    <a:pt x="52539" y="23215"/>
                  </a:lnTo>
                  <a:lnTo>
                    <a:pt x="52857" y="23088"/>
                  </a:lnTo>
                  <a:lnTo>
                    <a:pt x="50457" y="26136"/>
                  </a:lnTo>
                  <a:lnTo>
                    <a:pt x="51117" y="26009"/>
                  </a:lnTo>
                  <a:lnTo>
                    <a:pt x="51714" y="25882"/>
                  </a:lnTo>
                  <a:lnTo>
                    <a:pt x="55435" y="22567"/>
                  </a:lnTo>
                  <a:lnTo>
                    <a:pt x="55029" y="22707"/>
                  </a:lnTo>
                  <a:lnTo>
                    <a:pt x="51955" y="25501"/>
                  </a:lnTo>
                  <a:lnTo>
                    <a:pt x="51015" y="25882"/>
                  </a:lnTo>
                  <a:lnTo>
                    <a:pt x="51460" y="25501"/>
                  </a:lnTo>
                  <a:lnTo>
                    <a:pt x="53873" y="23088"/>
                  </a:lnTo>
                  <a:lnTo>
                    <a:pt x="54838" y="22580"/>
                  </a:lnTo>
                  <a:lnTo>
                    <a:pt x="55130" y="22453"/>
                  </a:lnTo>
                  <a:lnTo>
                    <a:pt x="55549" y="22453"/>
                  </a:lnTo>
                  <a:lnTo>
                    <a:pt x="56896" y="22326"/>
                  </a:lnTo>
                  <a:lnTo>
                    <a:pt x="58242" y="22326"/>
                  </a:lnTo>
                  <a:lnTo>
                    <a:pt x="56946" y="22453"/>
                  </a:lnTo>
                  <a:lnTo>
                    <a:pt x="55143" y="24104"/>
                  </a:lnTo>
                  <a:lnTo>
                    <a:pt x="54432" y="24485"/>
                  </a:lnTo>
                  <a:lnTo>
                    <a:pt x="54508" y="24612"/>
                  </a:lnTo>
                  <a:lnTo>
                    <a:pt x="55270" y="24231"/>
                  </a:lnTo>
                  <a:lnTo>
                    <a:pt x="57086" y="22580"/>
                  </a:lnTo>
                  <a:lnTo>
                    <a:pt x="58432" y="22479"/>
                  </a:lnTo>
                  <a:lnTo>
                    <a:pt x="58712" y="22453"/>
                  </a:lnTo>
                  <a:lnTo>
                    <a:pt x="59359" y="22453"/>
                  </a:lnTo>
                  <a:lnTo>
                    <a:pt x="59359" y="22326"/>
                  </a:lnTo>
                  <a:lnTo>
                    <a:pt x="59880" y="22326"/>
                  </a:lnTo>
                  <a:lnTo>
                    <a:pt x="60528" y="22199"/>
                  </a:lnTo>
                  <a:lnTo>
                    <a:pt x="61925" y="22199"/>
                  </a:lnTo>
                  <a:lnTo>
                    <a:pt x="62433" y="22326"/>
                  </a:lnTo>
                  <a:lnTo>
                    <a:pt x="62941" y="22580"/>
                  </a:lnTo>
                  <a:lnTo>
                    <a:pt x="62992" y="22453"/>
                  </a:lnTo>
                  <a:lnTo>
                    <a:pt x="62471" y="22199"/>
                  </a:lnTo>
                  <a:lnTo>
                    <a:pt x="61950" y="22072"/>
                  </a:lnTo>
                  <a:lnTo>
                    <a:pt x="61137" y="21945"/>
                  </a:lnTo>
                  <a:lnTo>
                    <a:pt x="60820" y="21945"/>
                  </a:lnTo>
                  <a:lnTo>
                    <a:pt x="60528" y="22072"/>
                  </a:lnTo>
                  <a:lnTo>
                    <a:pt x="54978" y="20713"/>
                  </a:lnTo>
                  <a:lnTo>
                    <a:pt x="54851" y="20726"/>
                  </a:lnTo>
                  <a:lnTo>
                    <a:pt x="54978" y="20713"/>
                  </a:lnTo>
                  <a:lnTo>
                    <a:pt x="55333" y="20675"/>
                  </a:lnTo>
                  <a:lnTo>
                    <a:pt x="56680" y="20929"/>
                  </a:lnTo>
                  <a:lnTo>
                    <a:pt x="59067" y="21564"/>
                  </a:lnTo>
                  <a:lnTo>
                    <a:pt x="62674" y="22072"/>
                  </a:lnTo>
                  <a:lnTo>
                    <a:pt x="63284" y="22199"/>
                  </a:lnTo>
                  <a:lnTo>
                    <a:pt x="63487" y="22326"/>
                  </a:lnTo>
                  <a:lnTo>
                    <a:pt x="63449" y="22072"/>
                  </a:lnTo>
                  <a:lnTo>
                    <a:pt x="61925" y="21056"/>
                  </a:lnTo>
                  <a:lnTo>
                    <a:pt x="58547" y="20294"/>
                  </a:lnTo>
                  <a:lnTo>
                    <a:pt x="57924" y="20104"/>
                  </a:lnTo>
                  <a:lnTo>
                    <a:pt x="61810" y="20802"/>
                  </a:lnTo>
                  <a:lnTo>
                    <a:pt x="63512" y="21818"/>
                  </a:lnTo>
                  <a:lnTo>
                    <a:pt x="63969" y="22072"/>
                  </a:lnTo>
                  <a:lnTo>
                    <a:pt x="63906" y="21945"/>
                  </a:lnTo>
                  <a:lnTo>
                    <a:pt x="61861" y="20675"/>
                  </a:lnTo>
                  <a:lnTo>
                    <a:pt x="60058" y="20294"/>
                  </a:lnTo>
                  <a:lnTo>
                    <a:pt x="57188" y="19786"/>
                  </a:lnTo>
                  <a:lnTo>
                    <a:pt x="56578" y="19431"/>
                  </a:lnTo>
                  <a:lnTo>
                    <a:pt x="56578" y="19634"/>
                  </a:lnTo>
                  <a:lnTo>
                    <a:pt x="56349" y="19532"/>
                  </a:lnTo>
                  <a:lnTo>
                    <a:pt x="55816" y="19024"/>
                  </a:lnTo>
                  <a:lnTo>
                    <a:pt x="56578" y="19634"/>
                  </a:lnTo>
                  <a:lnTo>
                    <a:pt x="56578" y="19431"/>
                  </a:lnTo>
                  <a:lnTo>
                    <a:pt x="56108" y="19151"/>
                  </a:lnTo>
                  <a:lnTo>
                    <a:pt x="56337" y="19151"/>
                  </a:lnTo>
                  <a:lnTo>
                    <a:pt x="58000" y="19659"/>
                  </a:lnTo>
                  <a:lnTo>
                    <a:pt x="60109" y="20040"/>
                  </a:lnTo>
                  <a:lnTo>
                    <a:pt x="62331" y="20548"/>
                  </a:lnTo>
                  <a:lnTo>
                    <a:pt x="63931" y="21691"/>
                  </a:lnTo>
                  <a:lnTo>
                    <a:pt x="64414" y="21945"/>
                  </a:lnTo>
                  <a:close/>
                </a:path>
                <a:path w="66675" h="81914">
                  <a:moveTo>
                    <a:pt x="65544" y="29387"/>
                  </a:moveTo>
                  <a:lnTo>
                    <a:pt x="65519" y="27787"/>
                  </a:lnTo>
                  <a:lnTo>
                    <a:pt x="65392" y="27787"/>
                  </a:lnTo>
                  <a:lnTo>
                    <a:pt x="65455" y="28803"/>
                  </a:lnTo>
                  <a:lnTo>
                    <a:pt x="65366" y="29692"/>
                  </a:lnTo>
                  <a:lnTo>
                    <a:pt x="65024" y="30835"/>
                  </a:lnTo>
                  <a:lnTo>
                    <a:pt x="65151" y="30835"/>
                  </a:lnTo>
                  <a:lnTo>
                    <a:pt x="65303" y="30454"/>
                  </a:lnTo>
                  <a:lnTo>
                    <a:pt x="65417" y="30073"/>
                  </a:lnTo>
                  <a:lnTo>
                    <a:pt x="65544" y="29387"/>
                  </a:lnTo>
                  <a:close/>
                </a:path>
                <a:path w="66675" h="81914">
                  <a:moveTo>
                    <a:pt x="65951" y="24231"/>
                  </a:moveTo>
                  <a:lnTo>
                    <a:pt x="65836" y="23850"/>
                  </a:lnTo>
                  <a:lnTo>
                    <a:pt x="65443" y="23215"/>
                  </a:lnTo>
                  <a:lnTo>
                    <a:pt x="65417" y="23469"/>
                  </a:lnTo>
                  <a:lnTo>
                    <a:pt x="65671" y="23850"/>
                  </a:lnTo>
                  <a:lnTo>
                    <a:pt x="65798" y="24231"/>
                  </a:lnTo>
                  <a:lnTo>
                    <a:pt x="64757" y="26771"/>
                  </a:lnTo>
                  <a:lnTo>
                    <a:pt x="64630" y="27533"/>
                  </a:lnTo>
                  <a:lnTo>
                    <a:pt x="64795" y="28041"/>
                  </a:lnTo>
                  <a:lnTo>
                    <a:pt x="64884" y="30454"/>
                  </a:lnTo>
                  <a:lnTo>
                    <a:pt x="64782" y="30708"/>
                  </a:lnTo>
                  <a:lnTo>
                    <a:pt x="64909" y="30835"/>
                  </a:lnTo>
                  <a:lnTo>
                    <a:pt x="65036" y="30454"/>
                  </a:lnTo>
                  <a:lnTo>
                    <a:pt x="64922" y="27914"/>
                  </a:lnTo>
                  <a:lnTo>
                    <a:pt x="64782" y="27533"/>
                  </a:lnTo>
                  <a:lnTo>
                    <a:pt x="64897" y="26771"/>
                  </a:lnTo>
                  <a:lnTo>
                    <a:pt x="65951" y="24231"/>
                  </a:lnTo>
                  <a:close/>
                </a:path>
                <a:path w="66675" h="81914">
                  <a:moveTo>
                    <a:pt x="66675" y="29311"/>
                  </a:moveTo>
                  <a:lnTo>
                    <a:pt x="66649" y="28803"/>
                  </a:lnTo>
                  <a:lnTo>
                    <a:pt x="65811" y="27025"/>
                  </a:lnTo>
                  <a:lnTo>
                    <a:pt x="65938" y="26009"/>
                  </a:lnTo>
                  <a:lnTo>
                    <a:pt x="66281" y="25247"/>
                  </a:lnTo>
                  <a:lnTo>
                    <a:pt x="66382" y="24739"/>
                  </a:lnTo>
                  <a:lnTo>
                    <a:pt x="66281" y="23850"/>
                  </a:lnTo>
                  <a:lnTo>
                    <a:pt x="65874" y="23088"/>
                  </a:lnTo>
                  <a:lnTo>
                    <a:pt x="65354" y="22580"/>
                  </a:lnTo>
                  <a:lnTo>
                    <a:pt x="65227" y="22453"/>
                  </a:lnTo>
                  <a:lnTo>
                    <a:pt x="65100" y="22326"/>
                  </a:lnTo>
                  <a:lnTo>
                    <a:pt x="65049" y="22453"/>
                  </a:lnTo>
                  <a:lnTo>
                    <a:pt x="64985" y="22326"/>
                  </a:lnTo>
                  <a:lnTo>
                    <a:pt x="64846" y="22326"/>
                  </a:lnTo>
                  <a:lnTo>
                    <a:pt x="64846" y="23596"/>
                  </a:lnTo>
                  <a:lnTo>
                    <a:pt x="64630" y="25120"/>
                  </a:lnTo>
                  <a:lnTo>
                    <a:pt x="61772" y="27025"/>
                  </a:lnTo>
                  <a:lnTo>
                    <a:pt x="61722" y="28168"/>
                  </a:lnTo>
                  <a:lnTo>
                    <a:pt x="61861" y="28168"/>
                  </a:lnTo>
                  <a:lnTo>
                    <a:pt x="61912" y="27152"/>
                  </a:lnTo>
                  <a:lnTo>
                    <a:pt x="64770" y="25120"/>
                  </a:lnTo>
                  <a:lnTo>
                    <a:pt x="65049" y="23088"/>
                  </a:lnTo>
                  <a:lnTo>
                    <a:pt x="65011" y="25374"/>
                  </a:lnTo>
                  <a:lnTo>
                    <a:pt x="62001" y="27152"/>
                  </a:lnTo>
                  <a:lnTo>
                    <a:pt x="61861" y="28168"/>
                  </a:lnTo>
                  <a:lnTo>
                    <a:pt x="62001" y="28168"/>
                  </a:lnTo>
                  <a:lnTo>
                    <a:pt x="62115" y="27279"/>
                  </a:lnTo>
                  <a:lnTo>
                    <a:pt x="65138" y="25501"/>
                  </a:lnTo>
                  <a:lnTo>
                    <a:pt x="65189" y="23088"/>
                  </a:lnTo>
                  <a:lnTo>
                    <a:pt x="65138" y="22580"/>
                  </a:lnTo>
                  <a:lnTo>
                    <a:pt x="65481" y="22834"/>
                  </a:lnTo>
                  <a:lnTo>
                    <a:pt x="65798" y="23215"/>
                  </a:lnTo>
                  <a:lnTo>
                    <a:pt x="66154" y="23850"/>
                  </a:lnTo>
                  <a:lnTo>
                    <a:pt x="66268" y="24612"/>
                  </a:lnTo>
                  <a:lnTo>
                    <a:pt x="66154" y="25247"/>
                  </a:lnTo>
                  <a:lnTo>
                    <a:pt x="65798" y="26009"/>
                  </a:lnTo>
                  <a:lnTo>
                    <a:pt x="65671" y="27025"/>
                  </a:lnTo>
                  <a:lnTo>
                    <a:pt x="66497" y="28803"/>
                  </a:lnTo>
                  <a:lnTo>
                    <a:pt x="66560" y="29311"/>
                  </a:lnTo>
                  <a:close/>
                </a:path>
              </a:pathLst>
            </a:custGeom>
            <a:solidFill>
              <a:srgbClr val="0B06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546408" y="3657233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5" h="10160">
                  <a:moveTo>
                    <a:pt x="1701" y="1447"/>
                  </a:moveTo>
                  <a:lnTo>
                    <a:pt x="635" y="3390"/>
                  </a:lnTo>
                  <a:lnTo>
                    <a:pt x="0" y="8343"/>
                  </a:lnTo>
                  <a:lnTo>
                    <a:pt x="215" y="9944"/>
                  </a:lnTo>
                  <a:lnTo>
                    <a:pt x="1028" y="7937"/>
                  </a:lnTo>
                  <a:lnTo>
                    <a:pt x="3761" y="6159"/>
                  </a:lnTo>
                  <a:lnTo>
                    <a:pt x="2374" y="6159"/>
                  </a:lnTo>
                  <a:lnTo>
                    <a:pt x="3262" y="4686"/>
                  </a:lnTo>
                  <a:lnTo>
                    <a:pt x="1549" y="4686"/>
                  </a:lnTo>
                  <a:lnTo>
                    <a:pt x="1656" y="1803"/>
                  </a:lnTo>
                  <a:lnTo>
                    <a:pt x="1701" y="1447"/>
                  </a:lnTo>
                  <a:close/>
                </a:path>
                <a:path w="13335" h="10160">
                  <a:moveTo>
                    <a:pt x="6502" y="4584"/>
                  </a:moveTo>
                  <a:lnTo>
                    <a:pt x="4216" y="4660"/>
                  </a:lnTo>
                  <a:lnTo>
                    <a:pt x="3149" y="5270"/>
                  </a:lnTo>
                  <a:lnTo>
                    <a:pt x="2374" y="6159"/>
                  </a:lnTo>
                  <a:lnTo>
                    <a:pt x="3761" y="6159"/>
                  </a:lnTo>
                  <a:lnTo>
                    <a:pt x="6502" y="4584"/>
                  </a:lnTo>
                  <a:close/>
                </a:path>
                <a:path w="13335" h="10160">
                  <a:moveTo>
                    <a:pt x="3644" y="0"/>
                  </a:moveTo>
                  <a:lnTo>
                    <a:pt x="1549" y="4686"/>
                  </a:lnTo>
                  <a:lnTo>
                    <a:pt x="3262" y="4686"/>
                  </a:lnTo>
                  <a:lnTo>
                    <a:pt x="3454" y="4368"/>
                  </a:lnTo>
                  <a:lnTo>
                    <a:pt x="4278" y="3759"/>
                  </a:lnTo>
                  <a:lnTo>
                    <a:pt x="3543" y="3759"/>
                  </a:lnTo>
                  <a:lnTo>
                    <a:pt x="3054" y="3441"/>
                  </a:lnTo>
                  <a:lnTo>
                    <a:pt x="3109" y="3263"/>
                  </a:lnTo>
                  <a:lnTo>
                    <a:pt x="3416" y="2578"/>
                  </a:lnTo>
                  <a:lnTo>
                    <a:pt x="5248" y="2578"/>
                  </a:lnTo>
                  <a:lnTo>
                    <a:pt x="4901" y="2222"/>
                  </a:lnTo>
                  <a:lnTo>
                    <a:pt x="5359" y="1396"/>
                  </a:lnTo>
                  <a:lnTo>
                    <a:pt x="7169" y="1396"/>
                  </a:lnTo>
                  <a:lnTo>
                    <a:pt x="7912" y="698"/>
                  </a:lnTo>
                  <a:lnTo>
                    <a:pt x="10171" y="698"/>
                  </a:lnTo>
                  <a:lnTo>
                    <a:pt x="10312" y="571"/>
                  </a:lnTo>
                  <a:lnTo>
                    <a:pt x="11451" y="571"/>
                  </a:lnTo>
                  <a:lnTo>
                    <a:pt x="11339" y="203"/>
                  </a:lnTo>
                  <a:lnTo>
                    <a:pt x="8496" y="203"/>
                  </a:lnTo>
                  <a:lnTo>
                    <a:pt x="3644" y="0"/>
                  </a:lnTo>
                  <a:close/>
                </a:path>
                <a:path w="13335" h="10160">
                  <a:moveTo>
                    <a:pt x="5248" y="2578"/>
                  </a:moveTo>
                  <a:lnTo>
                    <a:pt x="3416" y="2578"/>
                  </a:lnTo>
                  <a:lnTo>
                    <a:pt x="3492" y="3263"/>
                  </a:lnTo>
                  <a:lnTo>
                    <a:pt x="3721" y="3441"/>
                  </a:lnTo>
                  <a:lnTo>
                    <a:pt x="4229" y="3644"/>
                  </a:lnTo>
                  <a:lnTo>
                    <a:pt x="3543" y="3759"/>
                  </a:lnTo>
                  <a:lnTo>
                    <a:pt x="4278" y="3759"/>
                  </a:lnTo>
                  <a:lnTo>
                    <a:pt x="7760" y="2705"/>
                  </a:lnTo>
                  <a:lnTo>
                    <a:pt x="5372" y="2705"/>
                  </a:lnTo>
                  <a:lnTo>
                    <a:pt x="5248" y="2578"/>
                  </a:lnTo>
                  <a:close/>
                </a:path>
                <a:path w="13335" h="10160">
                  <a:moveTo>
                    <a:pt x="12290" y="2400"/>
                  </a:moveTo>
                  <a:lnTo>
                    <a:pt x="8813" y="2400"/>
                  </a:lnTo>
                  <a:lnTo>
                    <a:pt x="10960" y="2895"/>
                  </a:lnTo>
                  <a:lnTo>
                    <a:pt x="12814" y="3009"/>
                  </a:lnTo>
                  <a:lnTo>
                    <a:pt x="12290" y="2400"/>
                  </a:lnTo>
                  <a:close/>
                </a:path>
                <a:path w="13335" h="10160">
                  <a:moveTo>
                    <a:pt x="7169" y="1396"/>
                  </a:moveTo>
                  <a:lnTo>
                    <a:pt x="5359" y="1396"/>
                  </a:lnTo>
                  <a:lnTo>
                    <a:pt x="5449" y="2222"/>
                  </a:lnTo>
                  <a:lnTo>
                    <a:pt x="5575" y="2400"/>
                  </a:lnTo>
                  <a:lnTo>
                    <a:pt x="6057" y="2654"/>
                  </a:lnTo>
                  <a:lnTo>
                    <a:pt x="5372" y="2705"/>
                  </a:lnTo>
                  <a:lnTo>
                    <a:pt x="7760" y="2705"/>
                  </a:lnTo>
                  <a:lnTo>
                    <a:pt x="8813" y="2400"/>
                  </a:lnTo>
                  <a:lnTo>
                    <a:pt x="12290" y="2400"/>
                  </a:lnTo>
                  <a:lnTo>
                    <a:pt x="11049" y="2374"/>
                  </a:lnTo>
                  <a:lnTo>
                    <a:pt x="10460" y="2222"/>
                  </a:lnTo>
                  <a:lnTo>
                    <a:pt x="8177" y="2209"/>
                  </a:lnTo>
                  <a:lnTo>
                    <a:pt x="7505" y="2044"/>
                  </a:lnTo>
                  <a:lnTo>
                    <a:pt x="7169" y="1396"/>
                  </a:lnTo>
                  <a:close/>
                </a:path>
                <a:path w="13335" h="10160">
                  <a:moveTo>
                    <a:pt x="11451" y="571"/>
                  </a:moveTo>
                  <a:lnTo>
                    <a:pt x="10312" y="571"/>
                  </a:lnTo>
                  <a:lnTo>
                    <a:pt x="10095" y="1257"/>
                  </a:lnTo>
                  <a:lnTo>
                    <a:pt x="10125" y="1384"/>
                  </a:lnTo>
                  <a:lnTo>
                    <a:pt x="10363" y="1892"/>
                  </a:lnTo>
                  <a:lnTo>
                    <a:pt x="11049" y="2374"/>
                  </a:lnTo>
                  <a:lnTo>
                    <a:pt x="12268" y="2374"/>
                  </a:lnTo>
                  <a:lnTo>
                    <a:pt x="11811" y="1638"/>
                  </a:lnTo>
                  <a:lnTo>
                    <a:pt x="11451" y="571"/>
                  </a:lnTo>
                  <a:close/>
                </a:path>
                <a:path w="13335" h="10160">
                  <a:moveTo>
                    <a:pt x="10171" y="698"/>
                  </a:moveTo>
                  <a:lnTo>
                    <a:pt x="7912" y="698"/>
                  </a:lnTo>
                  <a:lnTo>
                    <a:pt x="7797" y="1803"/>
                  </a:lnTo>
                  <a:lnTo>
                    <a:pt x="8229" y="2222"/>
                  </a:lnTo>
                  <a:lnTo>
                    <a:pt x="10460" y="2222"/>
                  </a:lnTo>
                  <a:lnTo>
                    <a:pt x="9969" y="2095"/>
                  </a:lnTo>
                  <a:lnTo>
                    <a:pt x="9550" y="1257"/>
                  </a:lnTo>
                  <a:lnTo>
                    <a:pt x="10171" y="698"/>
                  </a:lnTo>
                  <a:close/>
                </a:path>
                <a:path w="13335" h="10160">
                  <a:moveTo>
                    <a:pt x="11315" y="101"/>
                  </a:moveTo>
                  <a:lnTo>
                    <a:pt x="8496" y="203"/>
                  </a:lnTo>
                  <a:lnTo>
                    <a:pt x="11339" y="203"/>
                  </a:lnTo>
                  <a:close/>
                </a:path>
              </a:pathLst>
            </a:custGeom>
            <a:solidFill>
              <a:srgbClr val="16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01807" y="3657847"/>
              <a:ext cx="169278" cy="9499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503290" y="3660254"/>
              <a:ext cx="30848" cy="3458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642081" y="3734930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0" y="0"/>
                  </a:moveTo>
                  <a:lnTo>
                    <a:pt x="635" y="368"/>
                  </a:lnTo>
                  <a:lnTo>
                    <a:pt x="711" y="215"/>
                  </a:lnTo>
                  <a:lnTo>
                    <a:pt x="0" y="0"/>
                  </a:lnTo>
                  <a:close/>
                </a:path>
                <a:path w="16510" h="8254">
                  <a:moveTo>
                    <a:pt x="15684" y="4851"/>
                  </a:moveTo>
                  <a:lnTo>
                    <a:pt x="13042" y="7746"/>
                  </a:lnTo>
                  <a:lnTo>
                    <a:pt x="13271" y="7886"/>
                  </a:lnTo>
                  <a:lnTo>
                    <a:pt x="15943" y="5041"/>
                  </a:lnTo>
                  <a:lnTo>
                    <a:pt x="15684" y="4851"/>
                  </a:lnTo>
                  <a:close/>
                </a:path>
                <a:path w="16510" h="8254">
                  <a:moveTo>
                    <a:pt x="15062" y="4660"/>
                  </a:moveTo>
                  <a:lnTo>
                    <a:pt x="12534" y="7454"/>
                  </a:lnTo>
                  <a:lnTo>
                    <a:pt x="12877" y="7658"/>
                  </a:lnTo>
                  <a:lnTo>
                    <a:pt x="15468" y="4787"/>
                  </a:lnTo>
                  <a:lnTo>
                    <a:pt x="15062" y="4660"/>
                  </a:lnTo>
                  <a:close/>
                </a:path>
                <a:path w="16510" h="8254">
                  <a:moveTo>
                    <a:pt x="14439" y="4483"/>
                  </a:moveTo>
                  <a:lnTo>
                    <a:pt x="12026" y="7162"/>
                  </a:lnTo>
                  <a:lnTo>
                    <a:pt x="12357" y="7365"/>
                  </a:lnTo>
                  <a:lnTo>
                    <a:pt x="14859" y="4610"/>
                  </a:lnTo>
                  <a:lnTo>
                    <a:pt x="14439" y="4483"/>
                  </a:lnTo>
                  <a:close/>
                </a:path>
                <a:path w="16510" h="8254">
                  <a:moveTo>
                    <a:pt x="13830" y="4292"/>
                  </a:moveTo>
                  <a:lnTo>
                    <a:pt x="11518" y="6857"/>
                  </a:lnTo>
                  <a:lnTo>
                    <a:pt x="11849" y="7061"/>
                  </a:lnTo>
                  <a:lnTo>
                    <a:pt x="14236" y="4419"/>
                  </a:lnTo>
                  <a:lnTo>
                    <a:pt x="13830" y="4292"/>
                  </a:lnTo>
                  <a:close/>
                </a:path>
                <a:path w="16510" h="8254">
                  <a:moveTo>
                    <a:pt x="13208" y="4089"/>
                  </a:moveTo>
                  <a:lnTo>
                    <a:pt x="10985" y="6553"/>
                  </a:lnTo>
                  <a:lnTo>
                    <a:pt x="11328" y="6756"/>
                  </a:lnTo>
                  <a:lnTo>
                    <a:pt x="13614" y="4216"/>
                  </a:lnTo>
                  <a:lnTo>
                    <a:pt x="13208" y="4089"/>
                  </a:lnTo>
                  <a:close/>
                </a:path>
                <a:path w="16510" h="8254">
                  <a:moveTo>
                    <a:pt x="12573" y="3911"/>
                  </a:moveTo>
                  <a:lnTo>
                    <a:pt x="10490" y="6261"/>
                  </a:lnTo>
                  <a:lnTo>
                    <a:pt x="10833" y="6464"/>
                  </a:lnTo>
                  <a:lnTo>
                    <a:pt x="13004" y="4038"/>
                  </a:lnTo>
                  <a:lnTo>
                    <a:pt x="12573" y="3911"/>
                  </a:lnTo>
                  <a:close/>
                </a:path>
                <a:path w="16510" h="8254">
                  <a:moveTo>
                    <a:pt x="11976" y="3721"/>
                  </a:moveTo>
                  <a:lnTo>
                    <a:pt x="9982" y="5956"/>
                  </a:lnTo>
                  <a:lnTo>
                    <a:pt x="10325" y="6159"/>
                  </a:lnTo>
                  <a:lnTo>
                    <a:pt x="12325" y="3911"/>
                  </a:lnTo>
                  <a:lnTo>
                    <a:pt x="11976" y="3721"/>
                  </a:lnTo>
                  <a:close/>
                </a:path>
                <a:path w="16510" h="8254">
                  <a:moveTo>
                    <a:pt x="11353" y="3517"/>
                  </a:moveTo>
                  <a:lnTo>
                    <a:pt x="9486" y="5664"/>
                  </a:lnTo>
                  <a:lnTo>
                    <a:pt x="9817" y="5854"/>
                  </a:lnTo>
                  <a:lnTo>
                    <a:pt x="11772" y="3657"/>
                  </a:lnTo>
                  <a:lnTo>
                    <a:pt x="11353" y="3517"/>
                  </a:lnTo>
                  <a:close/>
                </a:path>
                <a:path w="16510" h="8254">
                  <a:moveTo>
                    <a:pt x="10744" y="3327"/>
                  </a:moveTo>
                  <a:lnTo>
                    <a:pt x="8966" y="5346"/>
                  </a:lnTo>
                  <a:lnTo>
                    <a:pt x="9309" y="5562"/>
                  </a:lnTo>
                  <a:lnTo>
                    <a:pt x="11150" y="3467"/>
                  </a:lnTo>
                  <a:lnTo>
                    <a:pt x="10744" y="3327"/>
                  </a:lnTo>
                  <a:close/>
                </a:path>
                <a:path w="16510" h="8254">
                  <a:moveTo>
                    <a:pt x="10121" y="3136"/>
                  </a:moveTo>
                  <a:lnTo>
                    <a:pt x="8458" y="5041"/>
                  </a:lnTo>
                  <a:lnTo>
                    <a:pt x="8801" y="5257"/>
                  </a:lnTo>
                  <a:lnTo>
                    <a:pt x="10541" y="3263"/>
                  </a:lnTo>
                  <a:lnTo>
                    <a:pt x="10121" y="3136"/>
                  </a:lnTo>
                  <a:close/>
                </a:path>
                <a:path w="16510" h="8254">
                  <a:moveTo>
                    <a:pt x="9512" y="2933"/>
                  </a:moveTo>
                  <a:lnTo>
                    <a:pt x="8072" y="4610"/>
                  </a:lnTo>
                  <a:lnTo>
                    <a:pt x="8040" y="4787"/>
                  </a:lnTo>
                  <a:lnTo>
                    <a:pt x="8293" y="4952"/>
                  </a:lnTo>
                  <a:lnTo>
                    <a:pt x="9931" y="3073"/>
                  </a:lnTo>
                  <a:lnTo>
                    <a:pt x="9512" y="2933"/>
                  </a:lnTo>
                  <a:close/>
                </a:path>
                <a:path w="16510" h="8254">
                  <a:moveTo>
                    <a:pt x="8902" y="2743"/>
                  </a:moveTo>
                  <a:lnTo>
                    <a:pt x="7628" y="4216"/>
                  </a:lnTo>
                  <a:lnTo>
                    <a:pt x="7522" y="4483"/>
                  </a:lnTo>
                  <a:lnTo>
                    <a:pt x="7785" y="4648"/>
                  </a:lnTo>
                  <a:lnTo>
                    <a:pt x="9309" y="2882"/>
                  </a:lnTo>
                  <a:lnTo>
                    <a:pt x="8902" y="2743"/>
                  </a:lnTo>
                  <a:close/>
                </a:path>
                <a:path w="16510" h="8254">
                  <a:moveTo>
                    <a:pt x="8280" y="2552"/>
                  </a:moveTo>
                  <a:lnTo>
                    <a:pt x="6946" y="4127"/>
                  </a:lnTo>
                  <a:lnTo>
                    <a:pt x="7289" y="4330"/>
                  </a:lnTo>
                  <a:lnTo>
                    <a:pt x="8699" y="2692"/>
                  </a:lnTo>
                  <a:lnTo>
                    <a:pt x="8280" y="2552"/>
                  </a:lnTo>
                  <a:close/>
                </a:path>
                <a:path w="16510" h="8254">
                  <a:moveTo>
                    <a:pt x="7658" y="2374"/>
                  </a:moveTo>
                  <a:lnTo>
                    <a:pt x="6577" y="3657"/>
                  </a:lnTo>
                  <a:lnTo>
                    <a:pt x="6477" y="3848"/>
                  </a:lnTo>
                  <a:lnTo>
                    <a:pt x="6769" y="4038"/>
                  </a:lnTo>
                  <a:lnTo>
                    <a:pt x="8077" y="2489"/>
                  </a:lnTo>
                  <a:lnTo>
                    <a:pt x="7658" y="2374"/>
                  </a:lnTo>
                  <a:close/>
                </a:path>
                <a:path w="16510" h="8254">
                  <a:moveTo>
                    <a:pt x="7061" y="2171"/>
                  </a:moveTo>
                  <a:lnTo>
                    <a:pt x="5930" y="3517"/>
                  </a:lnTo>
                  <a:lnTo>
                    <a:pt x="6273" y="3733"/>
                  </a:lnTo>
                  <a:lnTo>
                    <a:pt x="7467" y="2298"/>
                  </a:lnTo>
                  <a:lnTo>
                    <a:pt x="7061" y="2171"/>
                  </a:lnTo>
                  <a:close/>
                </a:path>
                <a:path w="16510" h="8254">
                  <a:moveTo>
                    <a:pt x="6438" y="1981"/>
                  </a:moveTo>
                  <a:lnTo>
                    <a:pt x="5526" y="3073"/>
                  </a:lnTo>
                  <a:lnTo>
                    <a:pt x="5499" y="3263"/>
                  </a:lnTo>
                  <a:lnTo>
                    <a:pt x="5765" y="3416"/>
                  </a:lnTo>
                  <a:lnTo>
                    <a:pt x="6858" y="2120"/>
                  </a:lnTo>
                  <a:lnTo>
                    <a:pt x="6438" y="1981"/>
                  </a:lnTo>
                  <a:close/>
                </a:path>
                <a:path w="16510" h="8254">
                  <a:moveTo>
                    <a:pt x="5829" y="1777"/>
                  </a:moveTo>
                  <a:lnTo>
                    <a:pt x="5057" y="2743"/>
                  </a:lnTo>
                  <a:lnTo>
                    <a:pt x="4937" y="2933"/>
                  </a:lnTo>
                  <a:lnTo>
                    <a:pt x="5257" y="3111"/>
                  </a:lnTo>
                  <a:lnTo>
                    <a:pt x="6185" y="1981"/>
                  </a:lnTo>
                  <a:lnTo>
                    <a:pt x="5829" y="1777"/>
                  </a:lnTo>
                  <a:close/>
                </a:path>
                <a:path w="16510" h="8254">
                  <a:moveTo>
                    <a:pt x="5207" y="1587"/>
                  </a:moveTo>
                  <a:lnTo>
                    <a:pt x="4406" y="2603"/>
                  </a:lnTo>
                  <a:lnTo>
                    <a:pt x="4737" y="2819"/>
                  </a:lnTo>
                  <a:lnTo>
                    <a:pt x="5584" y="1777"/>
                  </a:lnTo>
                  <a:lnTo>
                    <a:pt x="5207" y="1587"/>
                  </a:lnTo>
                  <a:close/>
                </a:path>
                <a:path w="16510" h="8254">
                  <a:moveTo>
                    <a:pt x="4597" y="1409"/>
                  </a:moveTo>
                  <a:lnTo>
                    <a:pt x="3886" y="2298"/>
                  </a:lnTo>
                  <a:lnTo>
                    <a:pt x="4229" y="2501"/>
                  </a:lnTo>
                  <a:lnTo>
                    <a:pt x="5016" y="1523"/>
                  </a:lnTo>
                  <a:lnTo>
                    <a:pt x="4597" y="1409"/>
                  </a:lnTo>
                  <a:close/>
                </a:path>
                <a:path w="16510" h="8254">
                  <a:moveTo>
                    <a:pt x="3975" y="1219"/>
                  </a:moveTo>
                  <a:lnTo>
                    <a:pt x="3378" y="1993"/>
                  </a:lnTo>
                  <a:lnTo>
                    <a:pt x="3733" y="2197"/>
                  </a:lnTo>
                  <a:lnTo>
                    <a:pt x="4406" y="1346"/>
                  </a:lnTo>
                  <a:lnTo>
                    <a:pt x="3975" y="1219"/>
                  </a:lnTo>
                  <a:close/>
                </a:path>
                <a:path w="16510" h="8254">
                  <a:moveTo>
                    <a:pt x="3365" y="1015"/>
                  </a:moveTo>
                  <a:lnTo>
                    <a:pt x="2991" y="1523"/>
                  </a:lnTo>
                  <a:lnTo>
                    <a:pt x="2934" y="1727"/>
                  </a:lnTo>
                  <a:lnTo>
                    <a:pt x="3213" y="1892"/>
                  </a:lnTo>
                  <a:lnTo>
                    <a:pt x="3771" y="1142"/>
                  </a:lnTo>
                  <a:lnTo>
                    <a:pt x="3365" y="1015"/>
                  </a:lnTo>
                  <a:close/>
                </a:path>
                <a:path w="16510" h="8254">
                  <a:moveTo>
                    <a:pt x="2743" y="825"/>
                  </a:moveTo>
                  <a:lnTo>
                    <a:pt x="2521" y="1142"/>
                  </a:lnTo>
                  <a:lnTo>
                    <a:pt x="2422" y="1409"/>
                  </a:lnTo>
                  <a:lnTo>
                    <a:pt x="2705" y="1587"/>
                  </a:lnTo>
                  <a:lnTo>
                    <a:pt x="3175" y="965"/>
                  </a:lnTo>
                  <a:lnTo>
                    <a:pt x="2743" y="825"/>
                  </a:lnTo>
                  <a:close/>
                </a:path>
                <a:path w="16510" h="8254">
                  <a:moveTo>
                    <a:pt x="2146" y="647"/>
                  </a:moveTo>
                  <a:lnTo>
                    <a:pt x="1948" y="1142"/>
                  </a:lnTo>
                  <a:lnTo>
                    <a:pt x="2184" y="1282"/>
                  </a:lnTo>
                  <a:lnTo>
                    <a:pt x="2565" y="761"/>
                  </a:lnTo>
                  <a:lnTo>
                    <a:pt x="2146" y="647"/>
                  </a:lnTo>
                  <a:close/>
                </a:path>
                <a:path w="16510" h="8254">
                  <a:moveTo>
                    <a:pt x="1524" y="457"/>
                  </a:moveTo>
                  <a:lnTo>
                    <a:pt x="1425" y="825"/>
                  </a:lnTo>
                  <a:lnTo>
                    <a:pt x="1676" y="977"/>
                  </a:lnTo>
                  <a:lnTo>
                    <a:pt x="1943" y="584"/>
                  </a:lnTo>
                  <a:lnTo>
                    <a:pt x="1524" y="457"/>
                  </a:lnTo>
                  <a:close/>
                </a:path>
                <a:path w="16510" h="8254">
                  <a:moveTo>
                    <a:pt x="914" y="266"/>
                  </a:moveTo>
                  <a:lnTo>
                    <a:pt x="800" y="457"/>
                  </a:lnTo>
                  <a:lnTo>
                    <a:pt x="1155" y="660"/>
                  </a:lnTo>
                  <a:lnTo>
                    <a:pt x="1333" y="406"/>
                  </a:lnTo>
                  <a:lnTo>
                    <a:pt x="914" y="266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24061" y="366835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981" y="0"/>
                  </a:moveTo>
                  <a:lnTo>
                    <a:pt x="0" y="533"/>
                  </a:lnTo>
                  <a:lnTo>
                    <a:pt x="63" y="723"/>
                  </a:lnTo>
                  <a:lnTo>
                    <a:pt x="2019" y="190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16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510898" y="3695433"/>
              <a:ext cx="146685" cy="47625"/>
            </a:xfrm>
            <a:custGeom>
              <a:avLst/>
              <a:gdLst/>
              <a:ahLst/>
              <a:cxnLst/>
              <a:rect l="l" t="t" r="r" b="b"/>
              <a:pathLst>
                <a:path w="146685" h="47625">
                  <a:moveTo>
                    <a:pt x="1371" y="127"/>
                  </a:moveTo>
                  <a:lnTo>
                    <a:pt x="1104" y="0"/>
                  </a:lnTo>
                  <a:lnTo>
                    <a:pt x="0" y="381"/>
                  </a:lnTo>
                  <a:lnTo>
                    <a:pt x="698" y="381"/>
                  </a:lnTo>
                  <a:lnTo>
                    <a:pt x="1371" y="127"/>
                  </a:lnTo>
                  <a:close/>
                </a:path>
                <a:path w="146685" h="47625">
                  <a:moveTo>
                    <a:pt x="2146" y="381"/>
                  </a:moveTo>
                  <a:lnTo>
                    <a:pt x="1866" y="254"/>
                  </a:lnTo>
                  <a:lnTo>
                    <a:pt x="939" y="635"/>
                  </a:lnTo>
                  <a:lnTo>
                    <a:pt x="1282" y="635"/>
                  </a:lnTo>
                  <a:lnTo>
                    <a:pt x="1866" y="508"/>
                  </a:lnTo>
                  <a:lnTo>
                    <a:pt x="2146" y="381"/>
                  </a:lnTo>
                  <a:close/>
                </a:path>
                <a:path w="146685" h="47625">
                  <a:moveTo>
                    <a:pt x="2997" y="635"/>
                  </a:moveTo>
                  <a:lnTo>
                    <a:pt x="2692" y="635"/>
                  </a:lnTo>
                  <a:lnTo>
                    <a:pt x="1892" y="889"/>
                  </a:lnTo>
                  <a:lnTo>
                    <a:pt x="2222" y="1016"/>
                  </a:lnTo>
                  <a:lnTo>
                    <a:pt x="2997" y="635"/>
                  </a:lnTo>
                  <a:close/>
                </a:path>
                <a:path w="146685" h="47625">
                  <a:moveTo>
                    <a:pt x="3911" y="1016"/>
                  </a:moveTo>
                  <a:lnTo>
                    <a:pt x="3606" y="889"/>
                  </a:lnTo>
                  <a:lnTo>
                    <a:pt x="2844" y="1143"/>
                  </a:lnTo>
                  <a:lnTo>
                    <a:pt x="3175" y="1270"/>
                  </a:lnTo>
                  <a:lnTo>
                    <a:pt x="3429" y="1143"/>
                  </a:lnTo>
                  <a:lnTo>
                    <a:pt x="3911" y="1016"/>
                  </a:lnTo>
                  <a:close/>
                </a:path>
                <a:path w="146685" h="47625">
                  <a:moveTo>
                    <a:pt x="4902" y="1270"/>
                  </a:moveTo>
                  <a:lnTo>
                    <a:pt x="4584" y="1143"/>
                  </a:lnTo>
                  <a:lnTo>
                    <a:pt x="3822" y="1397"/>
                  </a:lnTo>
                  <a:lnTo>
                    <a:pt x="4152" y="1524"/>
                  </a:lnTo>
                  <a:lnTo>
                    <a:pt x="4394" y="1397"/>
                  </a:lnTo>
                  <a:lnTo>
                    <a:pt x="4902" y="1270"/>
                  </a:lnTo>
                  <a:close/>
                </a:path>
                <a:path w="146685" h="47625">
                  <a:moveTo>
                    <a:pt x="5943" y="1524"/>
                  </a:moveTo>
                  <a:lnTo>
                    <a:pt x="5626" y="1397"/>
                  </a:lnTo>
                  <a:lnTo>
                    <a:pt x="4826" y="1778"/>
                  </a:lnTo>
                  <a:lnTo>
                    <a:pt x="5130" y="1778"/>
                  </a:lnTo>
                  <a:lnTo>
                    <a:pt x="5943" y="1524"/>
                  </a:lnTo>
                  <a:close/>
                </a:path>
                <a:path w="146685" h="47625">
                  <a:moveTo>
                    <a:pt x="7048" y="1651"/>
                  </a:moveTo>
                  <a:lnTo>
                    <a:pt x="6731" y="1651"/>
                  </a:lnTo>
                  <a:lnTo>
                    <a:pt x="5816" y="2032"/>
                  </a:lnTo>
                  <a:lnTo>
                    <a:pt x="6108" y="2159"/>
                  </a:lnTo>
                  <a:lnTo>
                    <a:pt x="7048" y="1651"/>
                  </a:lnTo>
                  <a:close/>
                </a:path>
                <a:path w="146685" h="47625">
                  <a:moveTo>
                    <a:pt x="8178" y="1905"/>
                  </a:moveTo>
                  <a:lnTo>
                    <a:pt x="7861" y="1905"/>
                  </a:lnTo>
                  <a:lnTo>
                    <a:pt x="6819" y="2286"/>
                  </a:lnTo>
                  <a:lnTo>
                    <a:pt x="7124" y="2413"/>
                  </a:lnTo>
                  <a:lnTo>
                    <a:pt x="8178" y="1905"/>
                  </a:lnTo>
                  <a:close/>
                </a:path>
                <a:path w="146685" h="47625">
                  <a:moveTo>
                    <a:pt x="9359" y="2032"/>
                  </a:moveTo>
                  <a:lnTo>
                    <a:pt x="9042" y="2032"/>
                  </a:lnTo>
                  <a:lnTo>
                    <a:pt x="8636" y="2286"/>
                  </a:lnTo>
                  <a:lnTo>
                    <a:pt x="7835" y="2667"/>
                  </a:lnTo>
                  <a:lnTo>
                    <a:pt x="8128" y="2667"/>
                  </a:lnTo>
                  <a:lnTo>
                    <a:pt x="8953" y="2286"/>
                  </a:lnTo>
                  <a:lnTo>
                    <a:pt x="9359" y="2032"/>
                  </a:lnTo>
                  <a:close/>
                </a:path>
                <a:path w="146685" h="47625">
                  <a:moveTo>
                    <a:pt x="10566" y="2286"/>
                  </a:moveTo>
                  <a:lnTo>
                    <a:pt x="10248" y="2159"/>
                  </a:lnTo>
                  <a:lnTo>
                    <a:pt x="8851" y="2921"/>
                  </a:lnTo>
                  <a:lnTo>
                    <a:pt x="9131" y="3048"/>
                  </a:lnTo>
                  <a:lnTo>
                    <a:pt x="10566" y="2286"/>
                  </a:lnTo>
                  <a:close/>
                </a:path>
                <a:path w="146685" h="47625">
                  <a:moveTo>
                    <a:pt x="11785" y="2413"/>
                  </a:moveTo>
                  <a:lnTo>
                    <a:pt x="11480" y="2413"/>
                  </a:lnTo>
                  <a:lnTo>
                    <a:pt x="9867" y="3175"/>
                  </a:lnTo>
                  <a:lnTo>
                    <a:pt x="10147" y="3302"/>
                  </a:lnTo>
                  <a:lnTo>
                    <a:pt x="11252" y="2794"/>
                  </a:lnTo>
                  <a:lnTo>
                    <a:pt x="11785" y="2413"/>
                  </a:lnTo>
                  <a:close/>
                </a:path>
                <a:path w="146685" h="47625">
                  <a:moveTo>
                    <a:pt x="13030" y="2540"/>
                  </a:moveTo>
                  <a:lnTo>
                    <a:pt x="12725" y="2540"/>
                  </a:lnTo>
                  <a:lnTo>
                    <a:pt x="11506" y="3302"/>
                  </a:lnTo>
                  <a:lnTo>
                    <a:pt x="10909" y="3556"/>
                  </a:lnTo>
                  <a:lnTo>
                    <a:pt x="11176" y="3683"/>
                  </a:lnTo>
                  <a:lnTo>
                    <a:pt x="13030" y="2540"/>
                  </a:lnTo>
                  <a:close/>
                </a:path>
                <a:path w="146685" h="47625">
                  <a:moveTo>
                    <a:pt x="14287" y="2667"/>
                  </a:moveTo>
                  <a:lnTo>
                    <a:pt x="13995" y="2667"/>
                  </a:lnTo>
                  <a:lnTo>
                    <a:pt x="13309" y="3048"/>
                  </a:lnTo>
                  <a:lnTo>
                    <a:pt x="12611" y="3556"/>
                  </a:lnTo>
                  <a:lnTo>
                    <a:pt x="11938" y="3810"/>
                  </a:lnTo>
                  <a:lnTo>
                    <a:pt x="12204" y="3937"/>
                  </a:lnTo>
                  <a:lnTo>
                    <a:pt x="13601" y="3175"/>
                  </a:lnTo>
                  <a:lnTo>
                    <a:pt x="14287" y="2667"/>
                  </a:lnTo>
                  <a:close/>
                </a:path>
                <a:path w="146685" h="47625">
                  <a:moveTo>
                    <a:pt x="15532" y="2794"/>
                  </a:moveTo>
                  <a:lnTo>
                    <a:pt x="15252" y="2667"/>
                  </a:lnTo>
                  <a:lnTo>
                    <a:pt x="14503" y="3302"/>
                  </a:lnTo>
                  <a:lnTo>
                    <a:pt x="13716" y="3810"/>
                  </a:lnTo>
                  <a:lnTo>
                    <a:pt x="12979" y="4191"/>
                  </a:lnTo>
                  <a:lnTo>
                    <a:pt x="13233" y="4191"/>
                  </a:lnTo>
                  <a:lnTo>
                    <a:pt x="13995" y="3810"/>
                  </a:lnTo>
                  <a:lnTo>
                    <a:pt x="14795" y="3302"/>
                  </a:lnTo>
                  <a:lnTo>
                    <a:pt x="15532" y="2794"/>
                  </a:lnTo>
                  <a:close/>
                </a:path>
                <a:path w="146685" h="47625">
                  <a:moveTo>
                    <a:pt x="16802" y="2794"/>
                  </a:moveTo>
                  <a:lnTo>
                    <a:pt x="16510" y="2794"/>
                  </a:lnTo>
                  <a:lnTo>
                    <a:pt x="15709" y="3429"/>
                  </a:lnTo>
                  <a:lnTo>
                    <a:pt x="14833" y="4064"/>
                  </a:lnTo>
                  <a:lnTo>
                    <a:pt x="14008" y="4445"/>
                  </a:lnTo>
                  <a:lnTo>
                    <a:pt x="14274" y="4572"/>
                  </a:lnTo>
                  <a:lnTo>
                    <a:pt x="15989" y="3556"/>
                  </a:lnTo>
                  <a:lnTo>
                    <a:pt x="16802" y="2794"/>
                  </a:lnTo>
                  <a:close/>
                </a:path>
                <a:path w="146685" h="47625">
                  <a:moveTo>
                    <a:pt x="18072" y="2921"/>
                  </a:moveTo>
                  <a:lnTo>
                    <a:pt x="17792" y="2921"/>
                  </a:lnTo>
                  <a:lnTo>
                    <a:pt x="16916" y="3683"/>
                  </a:lnTo>
                  <a:lnTo>
                    <a:pt x="15963" y="4318"/>
                  </a:lnTo>
                  <a:lnTo>
                    <a:pt x="15062" y="4826"/>
                  </a:lnTo>
                  <a:lnTo>
                    <a:pt x="15303" y="4826"/>
                  </a:lnTo>
                  <a:lnTo>
                    <a:pt x="16230" y="4318"/>
                  </a:lnTo>
                  <a:lnTo>
                    <a:pt x="17195" y="3683"/>
                  </a:lnTo>
                  <a:lnTo>
                    <a:pt x="18072" y="2921"/>
                  </a:lnTo>
                  <a:close/>
                </a:path>
                <a:path w="146685" h="47625">
                  <a:moveTo>
                    <a:pt x="19329" y="2921"/>
                  </a:moveTo>
                  <a:lnTo>
                    <a:pt x="19050" y="2921"/>
                  </a:lnTo>
                  <a:lnTo>
                    <a:pt x="18135" y="3810"/>
                  </a:lnTo>
                  <a:lnTo>
                    <a:pt x="17081" y="4572"/>
                  </a:lnTo>
                  <a:lnTo>
                    <a:pt x="16090" y="5080"/>
                  </a:lnTo>
                  <a:lnTo>
                    <a:pt x="16344" y="5207"/>
                  </a:lnTo>
                  <a:lnTo>
                    <a:pt x="17348" y="4572"/>
                  </a:lnTo>
                  <a:lnTo>
                    <a:pt x="18402" y="3810"/>
                  </a:lnTo>
                  <a:lnTo>
                    <a:pt x="19329" y="2921"/>
                  </a:lnTo>
                  <a:close/>
                </a:path>
                <a:path w="146685" h="47625">
                  <a:moveTo>
                    <a:pt x="20586" y="3048"/>
                  </a:moveTo>
                  <a:lnTo>
                    <a:pt x="20320" y="3048"/>
                  </a:lnTo>
                  <a:lnTo>
                    <a:pt x="19342" y="3937"/>
                  </a:lnTo>
                  <a:lnTo>
                    <a:pt x="18211" y="4826"/>
                  </a:lnTo>
                  <a:lnTo>
                    <a:pt x="17145" y="5461"/>
                  </a:lnTo>
                  <a:lnTo>
                    <a:pt x="17386" y="5461"/>
                  </a:lnTo>
                  <a:lnTo>
                    <a:pt x="18478" y="4826"/>
                  </a:lnTo>
                  <a:lnTo>
                    <a:pt x="19608" y="4064"/>
                  </a:lnTo>
                  <a:lnTo>
                    <a:pt x="20586" y="3048"/>
                  </a:lnTo>
                  <a:close/>
                </a:path>
                <a:path w="146685" h="47625">
                  <a:moveTo>
                    <a:pt x="21844" y="3048"/>
                  </a:moveTo>
                  <a:lnTo>
                    <a:pt x="21577" y="3048"/>
                  </a:lnTo>
                  <a:lnTo>
                    <a:pt x="20561" y="4191"/>
                  </a:lnTo>
                  <a:lnTo>
                    <a:pt x="19342" y="5080"/>
                  </a:lnTo>
                  <a:lnTo>
                    <a:pt x="18186" y="5715"/>
                  </a:lnTo>
                  <a:lnTo>
                    <a:pt x="18440" y="5842"/>
                  </a:lnTo>
                  <a:lnTo>
                    <a:pt x="19596" y="5080"/>
                  </a:lnTo>
                  <a:lnTo>
                    <a:pt x="20828" y="4191"/>
                  </a:lnTo>
                  <a:lnTo>
                    <a:pt x="21844" y="3048"/>
                  </a:lnTo>
                  <a:close/>
                </a:path>
                <a:path w="146685" h="47625">
                  <a:moveTo>
                    <a:pt x="23101" y="3175"/>
                  </a:moveTo>
                  <a:lnTo>
                    <a:pt x="22847" y="3175"/>
                  </a:lnTo>
                  <a:lnTo>
                    <a:pt x="21767" y="4318"/>
                  </a:lnTo>
                  <a:lnTo>
                    <a:pt x="20472" y="5334"/>
                  </a:lnTo>
                  <a:lnTo>
                    <a:pt x="19240" y="6096"/>
                  </a:lnTo>
                  <a:lnTo>
                    <a:pt x="19481" y="6223"/>
                  </a:lnTo>
                  <a:lnTo>
                    <a:pt x="20726" y="5334"/>
                  </a:lnTo>
                  <a:lnTo>
                    <a:pt x="22034" y="4318"/>
                  </a:lnTo>
                  <a:lnTo>
                    <a:pt x="23101" y="3175"/>
                  </a:lnTo>
                  <a:close/>
                </a:path>
                <a:path w="146685" h="47625">
                  <a:moveTo>
                    <a:pt x="24345" y="3175"/>
                  </a:moveTo>
                  <a:lnTo>
                    <a:pt x="24091" y="3175"/>
                  </a:lnTo>
                  <a:lnTo>
                    <a:pt x="22999" y="4445"/>
                  </a:lnTo>
                  <a:lnTo>
                    <a:pt x="21602" y="5588"/>
                  </a:lnTo>
                  <a:lnTo>
                    <a:pt x="20281" y="6477"/>
                  </a:lnTo>
                  <a:lnTo>
                    <a:pt x="20535" y="6477"/>
                  </a:lnTo>
                  <a:lnTo>
                    <a:pt x="21856" y="5588"/>
                  </a:lnTo>
                  <a:lnTo>
                    <a:pt x="23241" y="4445"/>
                  </a:lnTo>
                  <a:lnTo>
                    <a:pt x="24345" y="3175"/>
                  </a:lnTo>
                  <a:close/>
                </a:path>
                <a:path w="146685" h="47625">
                  <a:moveTo>
                    <a:pt x="25590" y="3175"/>
                  </a:moveTo>
                  <a:lnTo>
                    <a:pt x="25336" y="3175"/>
                  </a:lnTo>
                  <a:lnTo>
                    <a:pt x="24218" y="4572"/>
                  </a:lnTo>
                  <a:lnTo>
                    <a:pt x="22771" y="5842"/>
                  </a:lnTo>
                  <a:lnTo>
                    <a:pt x="21386" y="6731"/>
                  </a:lnTo>
                  <a:lnTo>
                    <a:pt x="21577" y="6858"/>
                  </a:lnTo>
                  <a:lnTo>
                    <a:pt x="22961" y="5842"/>
                  </a:lnTo>
                  <a:lnTo>
                    <a:pt x="24396" y="4699"/>
                  </a:lnTo>
                  <a:lnTo>
                    <a:pt x="25590" y="3175"/>
                  </a:lnTo>
                  <a:close/>
                </a:path>
                <a:path w="146685" h="47625">
                  <a:moveTo>
                    <a:pt x="26822" y="3175"/>
                  </a:moveTo>
                  <a:lnTo>
                    <a:pt x="26581" y="3175"/>
                  </a:lnTo>
                  <a:lnTo>
                    <a:pt x="25374" y="4826"/>
                  </a:lnTo>
                  <a:lnTo>
                    <a:pt x="23914" y="6096"/>
                  </a:lnTo>
                  <a:lnTo>
                    <a:pt x="22504" y="6985"/>
                  </a:lnTo>
                  <a:lnTo>
                    <a:pt x="22352" y="7112"/>
                  </a:lnTo>
                  <a:lnTo>
                    <a:pt x="22631" y="7112"/>
                  </a:lnTo>
                  <a:lnTo>
                    <a:pt x="24053" y="6223"/>
                  </a:lnTo>
                  <a:lnTo>
                    <a:pt x="25514" y="4826"/>
                  </a:lnTo>
                  <a:lnTo>
                    <a:pt x="26822" y="3175"/>
                  </a:lnTo>
                  <a:close/>
                </a:path>
                <a:path w="146685" h="47625">
                  <a:moveTo>
                    <a:pt x="28054" y="3175"/>
                  </a:moveTo>
                  <a:lnTo>
                    <a:pt x="27825" y="3175"/>
                  </a:lnTo>
                  <a:lnTo>
                    <a:pt x="26504" y="4953"/>
                  </a:lnTo>
                  <a:lnTo>
                    <a:pt x="25031" y="6350"/>
                  </a:lnTo>
                  <a:lnTo>
                    <a:pt x="23622" y="7366"/>
                  </a:lnTo>
                  <a:lnTo>
                    <a:pt x="23380" y="7366"/>
                  </a:lnTo>
                  <a:lnTo>
                    <a:pt x="23672" y="7493"/>
                  </a:lnTo>
                  <a:lnTo>
                    <a:pt x="25171" y="6477"/>
                  </a:lnTo>
                  <a:lnTo>
                    <a:pt x="26644" y="5080"/>
                  </a:lnTo>
                  <a:lnTo>
                    <a:pt x="28054" y="3175"/>
                  </a:lnTo>
                  <a:close/>
                </a:path>
                <a:path w="146685" h="47625">
                  <a:moveTo>
                    <a:pt x="29286" y="3175"/>
                  </a:moveTo>
                  <a:lnTo>
                    <a:pt x="29057" y="3175"/>
                  </a:lnTo>
                  <a:lnTo>
                    <a:pt x="27635" y="5207"/>
                  </a:lnTo>
                  <a:lnTo>
                    <a:pt x="26174" y="6604"/>
                  </a:lnTo>
                  <a:lnTo>
                    <a:pt x="24739" y="7620"/>
                  </a:lnTo>
                  <a:lnTo>
                    <a:pt x="24422" y="7747"/>
                  </a:lnTo>
                  <a:lnTo>
                    <a:pt x="24701" y="7874"/>
                  </a:lnTo>
                  <a:lnTo>
                    <a:pt x="24765" y="7747"/>
                  </a:lnTo>
                  <a:lnTo>
                    <a:pt x="26289" y="6731"/>
                  </a:lnTo>
                  <a:lnTo>
                    <a:pt x="27774" y="5334"/>
                  </a:lnTo>
                  <a:lnTo>
                    <a:pt x="29171" y="3429"/>
                  </a:lnTo>
                  <a:lnTo>
                    <a:pt x="29286" y="3175"/>
                  </a:lnTo>
                  <a:close/>
                </a:path>
                <a:path w="146685" h="47625">
                  <a:moveTo>
                    <a:pt x="30505" y="3175"/>
                  </a:moveTo>
                  <a:lnTo>
                    <a:pt x="30289" y="3175"/>
                  </a:lnTo>
                  <a:lnTo>
                    <a:pt x="28765" y="5334"/>
                  </a:lnTo>
                  <a:lnTo>
                    <a:pt x="27305" y="6858"/>
                  </a:lnTo>
                  <a:lnTo>
                    <a:pt x="25844" y="7874"/>
                  </a:lnTo>
                  <a:lnTo>
                    <a:pt x="25450" y="8001"/>
                  </a:lnTo>
                  <a:lnTo>
                    <a:pt x="25730" y="8128"/>
                  </a:lnTo>
                  <a:lnTo>
                    <a:pt x="27432" y="6985"/>
                  </a:lnTo>
                  <a:lnTo>
                    <a:pt x="28917" y="5461"/>
                  </a:lnTo>
                  <a:lnTo>
                    <a:pt x="30505" y="3175"/>
                  </a:lnTo>
                  <a:close/>
                </a:path>
                <a:path w="146685" h="47625">
                  <a:moveTo>
                    <a:pt x="31724" y="3175"/>
                  </a:moveTo>
                  <a:lnTo>
                    <a:pt x="31508" y="3175"/>
                  </a:lnTo>
                  <a:lnTo>
                    <a:pt x="29895" y="5588"/>
                  </a:lnTo>
                  <a:lnTo>
                    <a:pt x="28435" y="7112"/>
                  </a:lnTo>
                  <a:lnTo>
                    <a:pt x="26962" y="8128"/>
                  </a:lnTo>
                  <a:lnTo>
                    <a:pt x="26492" y="8382"/>
                  </a:lnTo>
                  <a:lnTo>
                    <a:pt x="26758" y="8509"/>
                  </a:lnTo>
                  <a:lnTo>
                    <a:pt x="27038" y="8382"/>
                  </a:lnTo>
                  <a:lnTo>
                    <a:pt x="28562" y="7239"/>
                  </a:lnTo>
                  <a:lnTo>
                    <a:pt x="30048" y="5715"/>
                  </a:lnTo>
                  <a:lnTo>
                    <a:pt x="31724" y="3175"/>
                  </a:lnTo>
                  <a:close/>
                </a:path>
                <a:path w="146685" h="47625">
                  <a:moveTo>
                    <a:pt x="32943" y="3175"/>
                  </a:moveTo>
                  <a:lnTo>
                    <a:pt x="32715" y="3175"/>
                  </a:lnTo>
                  <a:lnTo>
                    <a:pt x="32537" y="3556"/>
                  </a:lnTo>
                  <a:lnTo>
                    <a:pt x="31038" y="5842"/>
                  </a:lnTo>
                  <a:lnTo>
                    <a:pt x="29565" y="7366"/>
                  </a:lnTo>
                  <a:lnTo>
                    <a:pt x="27533" y="8763"/>
                  </a:lnTo>
                  <a:lnTo>
                    <a:pt x="27800" y="8763"/>
                  </a:lnTo>
                  <a:lnTo>
                    <a:pt x="28181" y="8636"/>
                  </a:lnTo>
                  <a:lnTo>
                    <a:pt x="29705" y="7493"/>
                  </a:lnTo>
                  <a:lnTo>
                    <a:pt x="31178" y="5969"/>
                  </a:lnTo>
                  <a:lnTo>
                    <a:pt x="32943" y="3175"/>
                  </a:lnTo>
                  <a:close/>
                </a:path>
                <a:path w="146685" h="47625">
                  <a:moveTo>
                    <a:pt x="34150" y="3175"/>
                  </a:moveTo>
                  <a:lnTo>
                    <a:pt x="33921" y="3175"/>
                  </a:lnTo>
                  <a:lnTo>
                    <a:pt x="32169" y="6096"/>
                  </a:lnTo>
                  <a:lnTo>
                    <a:pt x="30695" y="7620"/>
                  </a:lnTo>
                  <a:lnTo>
                    <a:pt x="29197" y="8763"/>
                  </a:lnTo>
                  <a:lnTo>
                    <a:pt x="28575" y="9017"/>
                  </a:lnTo>
                  <a:lnTo>
                    <a:pt x="28829" y="9144"/>
                  </a:lnTo>
                  <a:lnTo>
                    <a:pt x="29298" y="8890"/>
                  </a:lnTo>
                  <a:lnTo>
                    <a:pt x="30822" y="7747"/>
                  </a:lnTo>
                  <a:lnTo>
                    <a:pt x="32321" y="6096"/>
                  </a:lnTo>
                  <a:lnTo>
                    <a:pt x="33680" y="4064"/>
                  </a:lnTo>
                  <a:lnTo>
                    <a:pt x="34150" y="3175"/>
                  </a:lnTo>
                  <a:close/>
                </a:path>
                <a:path w="146685" h="47625">
                  <a:moveTo>
                    <a:pt x="35344" y="3175"/>
                  </a:moveTo>
                  <a:lnTo>
                    <a:pt x="35128" y="3175"/>
                  </a:lnTo>
                  <a:lnTo>
                    <a:pt x="33299" y="6223"/>
                  </a:lnTo>
                  <a:lnTo>
                    <a:pt x="31826" y="7747"/>
                  </a:lnTo>
                  <a:lnTo>
                    <a:pt x="30314" y="9017"/>
                  </a:lnTo>
                  <a:lnTo>
                    <a:pt x="29616" y="9398"/>
                  </a:lnTo>
                  <a:lnTo>
                    <a:pt x="29870" y="9525"/>
                  </a:lnTo>
                  <a:lnTo>
                    <a:pt x="30429" y="9144"/>
                  </a:lnTo>
                  <a:lnTo>
                    <a:pt x="31965" y="8001"/>
                  </a:lnTo>
                  <a:lnTo>
                    <a:pt x="33451" y="6350"/>
                  </a:lnTo>
                  <a:lnTo>
                    <a:pt x="35052" y="3810"/>
                  </a:lnTo>
                  <a:lnTo>
                    <a:pt x="35344" y="3175"/>
                  </a:lnTo>
                  <a:close/>
                </a:path>
                <a:path w="146685" h="47625">
                  <a:moveTo>
                    <a:pt x="36537" y="3175"/>
                  </a:moveTo>
                  <a:lnTo>
                    <a:pt x="36322" y="3175"/>
                  </a:lnTo>
                  <a:lnTo>
                    <a:pt x="34429" y="6477"/>
                  </a:lnTo>
                  <a:lnTo>
                    <a:pt x="32969" y="8001"/>
                  </a:lnTo>
                  <a:lnTo>
                    <a:pt x="31432" y="9271"/>
                  </a:lnTo>
                  <a:lnTo>
                    <a:pt x="30645" y="9779"/>
                  </a:lnTo>
                  <a:lnTo>
                    <a:pt x="30899" y="9779"/>
                  </a:lnTo>
                  <a:lnTo>
                    <a:pt x="31534" y="9525"/>
                  </a:lnTo>
                  <a:lnTo>
                    <a:pt x="33096" y="8255"/>
                  </a:lnTo>
                  <a:lnTo>
                    <a:pt x="34582" y="6604"/>
                  </a:lnTo>
                  <a:lnTo>
                    <a:pt x="36296" y="3683"/>
                  </a:lnTo>
                  <a:lnTo>
                    <a:pt x="36537" y="3175"/>
                  </a:lnTo>
                  <a:close/>
                </a:path>
                <a:path w="146685" h="47625">
                  <a:moveTo>
                    <a:pt x="37719" y="3048"/>
                  </a:moveTo>
                  <a:lnTo>
                    <a:pt x="37515" y="3048"/>
                  </a:lnTo>
                  <a:lnTo>
                    <a:pt x="37211" y="3810"/>
                  </a:lnTo>
                  <a:lnTo>
                    <a:pt x="35572" y="6604"/>
                  </a:lnTo>
                  <a:lnTo>
                    <a:pt x="34086" y="8255"/>
                  </a:lnTo>
                  <a:lnTo>
                    <a:pt x="32550" y="9525"/>
                  </a:lnTo>
                  <a:lnTo>
                    <a:pt x="32270" y="9779"/>
                  </a:lnTo>
                  <a:lnTo>
                    <a:pt x="31686" y="10033"/>
                  </a:lnTo>
                  <a:lnTo>
                    <a:pt x="31940" y="10160"/>
                  </a:lnTo>
                  <a:lnTo>
                    <a:pt x="32664" y="9779"/>
                  </a:lnTo>
                  <a:lnTo>
                    <a:pt x="34226" y="8509"/>
                  </a:lnTo>
                  <a:lnTo>
                    <a:pt x="35712" y="6731"/>
                  </a:lnTo>
                  <a:lnTo>
                    <a:pt x="37160" y="4318"/>
                  </a:lnTo>
                  <a:lnTo>
                    <a:pt x="37719" y="3048"/>
                  </a:lnTo>
                  <a:close/>
                </a:path>
                <a:path w="146685" h="47625">
                  <a:moveTo>
                    <a:pt x="38912" y="3048"/>
                  </a:moveTo>
                  <a:lnTo>
                    <a:pt x="38696" y="3048"/>
                  </a:lnTo>
                  <a:lnTo>
                    <a:pt x="38379" y="3810"/>
                  </a:lnTo>
                  <a:lnTo>
                    <a:pt x="36690" y="6858"/>
                  </a:lnTo>
                  <a:lnTo>
                    <a:pt x="35217" y="8509"/>
                  </a:lnTo>
                  <a:lnTo>
                    <a:pt x="33667" y="9906"/>
                  </a:lnTo>
                  <a:lnTo>
                    <a:pt x="32740" y="10414"/>
                  </a:lnTo>
                  <a:lnTo>
                    <a:pt x="32981" y="10541"/>
                  </a:lnTo>
                  <a:lnTo>
                    <a:pt x="38582" y="3937"/>
                  </a:lnTo>
                  <a:lnTo>
                    <a:pt x="38912" y="3048"/>
                  </a:lnTo>
                  <a:close/>
                </a:path>
                <a:path w="146685" h="47625">
                  <a:moveTo>
                    <a:pt x="40093" y="3048"/>
                  </a:moveTo>
                  <a:lnTo>
                    <a:pt x="39878" y="3048"/>
                  </a:lnTo>
                  <a:lnTo>
                    <a:pt x="39662" y="3683"/>
                  </a:lnTo>
                  <a:lnTo>
                    <a:pt x="37833" y="7112"/>
                  </a:lnTo>
                  <a:lnTo>
                    <a:pt x="36347" y="8763"/>
                  </a:lnTo>
                  <a:lnTo>
                    <a:pt x="34785" y="10160"/>
                  </a:lnTo>
                  <a:lnTo>
                    <a:pt x="33782" y="10795"/>
                  </a:lnTo>
                  <a:lnTo>
                    <a:pt x="34023" y="10795"/>
                  </a:lnTo>
                  <a:lnTo>
                    <a:pt x="39814" y="3810"/>
                  </a:lnTo>
                  <a:lnTo>
                    <a:pt x="40093" y="3048"/>
                  </a:lnTo>
                  <a:close/>
                </a:path>
                <a:path w="146685" h="47625">
                  <a:moveTo>
                    <a:pt x="41275" y="2921"/>
                  </a:moveTo>
                  <a:lnTo>
                    <a:pt x="41059" y="3048"/>
                  </a:lnTo>
                  <a:lnTo>
                    <a:pt x="40792" y="3810"/>
                  </a:lnTo>
                  <a:lnTo>
                    <a:pt x="38963" y="7239"/>
                  </a:lnTo>
                  <a:lnTo>
                    <a:pt x="37490" y="9017"/>
                  </a:lnTo>
                  <a:lnTo>
                    <a:pt x="35902" y="10414"/>
                  </a:lnTo>
                  <a:lnTo>
                    <a:pt x="34823" y="11049"/>
                  </a:lnTo>
                  <a:lnTo>
                    <a:pt x="35064" y="11176"/>
                  </a:lnTo>
                  <a:lnTo>
                    <a:pt x="40995" y="3810"/>
                  </a:lnTo>
                  <a:lnTo>
                    <a:pt x="41275" y="2921"/>
                  </a:lnTo>
                  <a:close/>
                </a:path>
                <a:path w="146685" h="47625">
                  <a:moveTo>
                    <a:pt x="42443" y="2921"/>
                  </a:moveTo>
                  <a:lnTo>
                    <a:pt x="42227" y="2921"/>
                  </a:lnTo>
                  <a:lnTo>
                    <a:pt x="41973" y="3810"/>
                  </a:lnTo>
                  <a:lnTo>
                    <a:pt x="40093" y="7493"/>
                  </a:lnTo>
                  <a:lnTo>
                    <a:pt x="38620" y="9271"/>
                  </a:lnTo>
                  <a:lnTo>
                    <a:pt x="37020" y="10795"/>
                  </a:lnTo>
                  <a:lnTo>
                    <a:pt x="35864" y="11430"/>
                  </a:lnTo>
                  <a:lnTo>
                    <a:pt x="36106" y="11557"/>
                  </a:lnTo>
                  <a:lnTo>
                    <a:pt x="42164" y="3810"/>
                  </a:lnTo>
                  <a:lnTo>
                    <a:pt x="42443" y="2921"/>
                  </a:lnTo>
                  <a:close/>
                </a:path>
                <a:path w="146685" h="47625">
                  <a:moveTo>
                    <a:pt x="43599" y="2921"/>
                  </a:moveTo>
                  <a:lnTo>
                    <a:pt x="43395" y="2921"/>
                  </a:lnTo>
                  <a:lnTo>
                    <a:pt x="42799" y="4699"/>
                  </a:lnTo>
                  <a:lnTo>
                    <a:pt x="41224" y="7747"/>
                  </a:lnTo>
                  <a:lnTo>
                    <a:pt x="39751" y="9525"/>
                  </a:lnTo>
                  <a:lnTo>
                    <a:pt x="38138" y="11049"/>
                  </a:lnTo>
                  <a:lnTo>
                    <a:pt x="36906" y="11811"/>
                  </a:lnTo>
                  <a:lnTo>
                    <a:pt x="37147" y="11938"/>
                  </a:lnTo>
                  <a:lnTo>
                    <a:pt x="43332" y="3937"/>
                  </a:lnTo>
                  <a:lnTo>
                    <a:pt x="43599" y="2921"/>
                  </a:lnTo>
                  <a:close/>
                </a:path>
                <a:path w="146685" h="47625">
                  <a:moveTo>
                    <a:pt x="44767" y="2921"/>
                  </a:moveTo>
                  <a:lnTo>
                    <a:pt x="44564" y="2921"/>
                  </a:lnTo>
                  <a:lnTo>
                    <a:pt x="44246" y="4064"/>
                  </a:lnTo>
                  <a:lnTo>
                    <a:pt x="42367" y="7874"/>
                  </a:lnTo>
                  <a:lnTo>
                    <a:pt x="40881" y="9779"/>
                  </a:lnTo>
                  <a:lnTo>
                    <a:pt x="39255" y="11303"/>
                  </a:lnTo>
                  <a:lnTo>
                    <a:pt x="37947" y="12192"/>
                  </a:lnTo>
                  <a:lnTo>
                    <a:pt x="38188" y="12192"/>
                  </a:lnTo>
                  <a:lnTo>
                    <a:pt x="44450" y="4064"/>
                  </a:lnTo>
                  <a:lnTo>
                    <a:pt x="44767" y="2921"/>
                  </a:lnTo>
                  <a:close/>
                </a:path>
                <a:path w="146685" h="47625">
                  <a:moveTo>
                    <a:pt x="45923" y="2794"/>
                  </a:moveTo>
                  <a:lnTo>
                    <a:pt x="45720" y="2794"/>
                  </a:lnTo>
                  <a:lnTo>
                    <a:pt x="45516" y="3683"/>
                  </a:lnTo>
                  <a:lnTo>
                    <a:pt x="45415" y="4064"/>
                  </a:lnTo>
                  <a:lnTo>
                    <a:pt x="39001" y="12446"/>
                  </a:lnTo>
                  <a:lnTo>
                    <a:pt x="39230" y="12573"/>
                  </a:lnTo>
                  <a:lnTo>
                    <a:pt x="45681" y="3810"/>
                  </a:lnTo>
                  <a:lnTo>
                    <a:pt x="45923" y="2794"/>
                  </a:lnTo>
                  <a:close/>
                </a:path>
                <a:path w="146685" h="47625">
                  <a:moveTo>
                    <a:pt x="47078" y="2794"/>
                  </a:moveTo>
                  <a:lnTo>
                    <a:pt x="46875" y="2794"/>
                  </a:lnTo>
                  <a:lnTo>
                    <a:pt x="46570" y="4064"/>
                  </a:lnTo>
                  <a:lnTo>
                    <a:pt x="46215" y="5080"/>
                  </a:lnTo>
                  <a:lnTo>
                    <a:pt x="44627" y="8382"/>
                  </a:lnTo>
                  <a:lnTo>
                    <a:pt x="43141" y="10287"/>
                  </a:lnTo>
                  <a:lnTo>
                    <a:pt x="41490" y="11938"/>
                  </a:lnTo>
                  <a:lnTo>
                    <a:pt x="41021" y="12192"/>
                  </a:lnTo>
                  <a:lnTo>
                    <a:pt x="40043" y="12827"/>
                  </a:lnTo>
                  <a:lnTo>
                    <a:pt x="46850" y="3810"/>
                  </a:lnTo>
                  <a:lnTo>
                    <a:pt x="47078" y="2794"/>
                  </a:lnTo>
                  <a:close/>
                </a:path>
                <a:path w="146685" h="47625">
                  <a:moveTo>
                    <a:pt x="48234" y="2667"/>
                  </a:moveTo>
                  <a:lnTo>
                    <a:pt x="48031" y="2667"/>
                  </a:lnTo>
                  <a:lnTo>
                    <a:pt x="47815" y="3810"/>
                  </a:lnTo>
                  <a:lnTo>
                    <a:pt x="47358" y="5207"/>
                  </a:lnTo>
                  <a:lnTo>
                    <a:pt x="45770" y="8509"/>
                  </a:lnTo>
                  <a:lnTo>
                    <a:pt x="44272" y="10541"/>
                  </a:lnTo>
                  <a:lnTo>
                    <a:pt x="42608" y="12192"/>
                  </a:lnTo>
                  <a:lnTo>
                    <a:pt x="41605" y="12827"/>
                  </a:lnTo>
                  <a:lnTo>
                    <a:pt x="41084" y="13208"/>
                  </a:lnTo>
                  <a:lnTo>
                    <a:pt x="41325" y="13335"/>
                  </a:lnTo>
                  <a:lnTo>
                    <a:pt x="41795" y="12954"/>
                  </a:lnTo>
                  <a:lnTo>
                    <a:pt x="42722" y="12319"/>
                  </a:lnTo>
                  <a:lnTo>
                    <a:pt x="44424" y="10668"/>
                  </a:lnTo>
                  <a:lnTo>
                    <a:pt x="45935" y="8636"/>
                  </a:lnTo>
                  <a:lnTo>
                    <a:pt x="47485" y="5334"/>
                  </a:lnTo>
                  <a:lnTo>
                    <a:pt x="47929" y="4064"/>
                  </a:lnTo>
                  <a:lnTo>
                    <a:pt x="48234" y="2667"/>
                  </a:lnTo>
                  <a:close/>
                </a:path>
                <a:path w="146685" h="47625">
                  <a:moveTo>
                    <a:pt x="49377" y="2667"/>
                  </a:moveTo>
                  <a:lnTo>
                    <a:pt x="49174" y="2667"/>
                  </a:lnTo>
                  <a:lnTo>
                    <a:pt x="48907" y="4064"/>
                  </a:lnTo>
                  <a:lnTo>
                    <a:pt x="48552" y="5207"/>
                  </a:lnTo>
                  <a:lnTo>
                    <a:pt x="46901" y="8763"/>
                  </a:lnTo>
                  <a:lnTo>
                    <a:pt x="45402" y="10795"/>
                  </a:lnTo>
                  <a:lnTo>
                    <a:pt x="43726" y="12446"/>
                  </a:lnTo>
                  <a:lnTo>
                    <a:pt x="42125" y="13589"/>
                  </a:lnTo>
                  <a:lnTo>
                    <a:pt x="42367" y="13716"/>
                  </a:lnTo>
                  <a:lnTo>
                    <a:pt x="49161" y="3937"/>
                  </a:lnTo>
                  <a:lnTo>
                    <a:pt x="49377" y="2667"/>
                  </a:lnTo>
                  <a:close/>
                </a:path>
                <a:path w="146685" h="47625">
                  <a:moveTo>
                    <a:pt x="50520" y="2667"/>
                  </a:moveTo>
                  <a:lnTo>
                    <a:pt x="50330" y="2667"/>
                  </a:lnTo>
                  <a:lnTo>
                    <a:pt x="50139" y="3810"/>
                  </a:lnTo>
                  <a:lnTo>
                    <a:pt x="50012" y="4318"/>
                  </a:lnTo>
                  <a:lnTo>
                    <a:pt x="43167" y="13970"/>
                  </a:lnTo>
                  <a:lnTo>
                    <a:pt x="43395" y="13970"/>
                  </a:lnTo>
                  <a:lnTo>
                    <a:pt x="50266" y="4191"/>
                  </a:lnTo>
                  <a:lnTo>
                    <a:pt x="50520" y="2667"/>
                  </a:lnTo>
                  <a:close/>
                </a:path>
                <a:path w="146685" h="47625">
                  <a:moveTo>
                    <a:pt x="51650" y="2540"/>
                  </a:moveTo>
                  <a:lnTo>
                    <a:pt x="51460" y="2540"/>
                  </a:lnTo>
                  <a:lnTo>
                    <a:pt x="51282" y="3810"/>
                  </a:lnTo>
                  <a:lnTo>
                    <a:pt x="51168" y="4318"/>
                  </a:lnTo>
                  <a:lnTo>
                    <a:pt x="45389" y="13462"/>
                  </a:lnTo>
                  <a:lnTo>
                    <a:pt x="44221" y="14351"/>
                  </a:lnTo>
                  <a:lnTo>
                    <a:pt x="44450" y="14351"/>
                  </a:lnTo>
                  <a:lnTo>
                    <a:pt x="46088" y="13208"/>
                  </a:lnTo>
                  <a:lnTo>
                    <a:pt x="51498" y="3683"/>
                  </a:lnTo>
                  <a:lnTo>
                    <a:pt x="51650" y="2540"/>
                  </a:lnTo>
                  <a:close/>
                </a:path>
                <a:path w="146685" h="47625">
                  <a:moveTo>
                    <a:pt x="52793" y="2540"/>
                  </a:moveTo>
                  <a:lnTo>
                    <a:pt x="52590" y="2540"/>
                  </a:lnTo>
                  <a:lnTo>
                    <a:pt x="52412" y="4064"/>
                  </a:lnTo>
                  <a:lnTo>
                    <a:pt x="51955" y="5588"/>
                  </a:lnTo>
                  <a:lnTo>
                    <a:pt x="45262" y="14605"/>
                  </a:lnTo>
                  <a:lnTo>
                    <a:pt x="45491" y="14732"/>
                  </a:lnTo>
                  <a:lnTo>
                    <a:pt x="52565" y="4191"/>
                  </a:lnTo>
                  <a:lnTo>
                    <a:pt x="52793" y="2540"/>
                  </a:lnTo>
                  <a:close/>
                </a:path>
                <a:path w="146685" h="47625">
                  <a:moveTo>
                    <a:pt x="53924" y="2413"/>
                  </a:moveTo>
                  <a:lnTo>
                    <a:pt x="53721" y="2413"/>
                  </a:lnTo>
                  <a:lnTo>
                    <a:pt x="53606" y="3556"/>
                  </a:lnTo>
                  <a:lnTo>
                    <a:pt x="53479" y="4318"/>
                  </a:lnTo>
                  <a:lnTo>
                    <a:pt x="46304" y="14986"/>
                  </a:lnTo>
                  <a:lnTo>
                    <a:pt x="46520" y="15113"/>
                  </a:lnTo>
                  <a:lnTo>
                    <a:pt x="47142" y="14605"/>
                  </a:lnTo>
                  <a:lnTo>
                    <a:pt x="48310" y="13716"/>
                  </a:lnTo>
                  <a:lnTo>
                    <a:pt x="50076" y="11938"/>
                  </a:lnTo>
                  <a:lnTo>
                    <a:pt x="51612" y="9779"/>
                  </a:lnTo>
                  <a:lnTo>
                    <a:pt x="53301" y="5715"/>
                  </a:lnTo>
                  <a:lnTo>
                    <a:pt x="53721" y="4191"/>
                  </a:lnTo>
                  <a:lnTo>
                    <a:pt x="53924" y="2413"/>
                  </a:lnTo>
                  <a:close/>
                </a:path>
                <a:path w="146685" h="47625">
                  <a:moveTo>
                    <a:pt x="55054" y="2413"/>
                  </a:moveTo>
                  <a:lnTo>
                    <a:pt x="54851" y="2413"/>
                  </a:lnTo>
                  <a:lnTo>
                    <a:pt x="54724" y="3810"/>
                  </a:lnTo>
                  <a:lnTo>
                    <a:pt x="54610" y="4445"/>
                  </a:lnTo>
                  <a:lnTo>
                    <a:pt x="47345" y="15367"/>
                  </a:lnTo>
                  <a:lnTo>
                    <a:pt x="47574" y="15494"/>
                  </a:lnTo>
                  <a:lnTo>
                    <a:pt x="54864" y="4318"/>
                  </a:lnTo>
                  <a:lnTo>
                    <a:pt x="55054" y="2413"/>
                  </a:lnTo>
                  <a:close/>
                </a:path>
                <a:path w="146685" h="47625">
                  <a:moveTo>
                    <a:pt x="56184" y="2286"/>
                  </a:moveTo>
                  <a:lnTo>
                    <a:pt x="55981" y="2286"/>
                  </a:lnTo>
                  <a:lnTo>
                    <a:pt x="55905" y="3429"/>
                  </a:lnTo>
                  <a:lnTo>
                    <a:pt x="55778" y="4445"/>
                  </a:lnTo>
                  <a:lnTo>
                    <a:pt x="48399" y="15748"/>
                  </a:lnTo>
                  <a:lnTo>
                    <a:pt x="48615" y="15875"/>
                  </a:lnTo>
                  <a:lnTo>
                    <a:pt x="56083" y="3810"/>
                  </a:lnTo>
                  <a:lnTo>
                    <a:pt x="56184" y="2286"/>
                  </a:lnTo>
                  <a:close/>
                </a:path>
                <a:path w="146685" h="47625">
                  <a:moveTo>
                    <a:pt x="57302" y="2286"/>
                  </a:moveTo>
                  <a:lnTo>
                    <a:pt x="57111" y="2286"/>
                  </a:lnTo>
                  <a:lnTo>
                    <a:pt x="57073" y="3048"/>
                  </a:lnTo>
                  <a:lnTo>
                    <a:pt x="56946" y="4445"/>
                  </a:lnTo>
                  <a:lnTo>
                    <a:pt x="49428" y="16129"/>
                  </a:lnTo>
                  <a:lnTo>
                    <a:pt x="49657" y="16256"/>
                  </a:lnTo>
                  <a:lnTo>
                    <a:pt x="57226" y="3556"/>
                  </a:lnTo>
                  <a:lnTo>
                    <a:pt x="57302" y="2286"/>
                  </a:lnTo>
                  <a:close/>
                </a:path>
                <a:path w="146685" h="47625">
                  <a:moveTo>
                    <a:pt x="58420" y="2159"/>
                  </a:moveTo>
                  <a:lnTo>
                    <a:pt x="58229" y="2286"/>
                  </a:lnTo>
                  <a:lnTo>
                    <a:pt x="58115" y="4318"/>
                  </a:lnTo>
                  <a:lnTo>
                    <a:pt x="57759" y="5842"/>
                  </a:lnTo>
                  <a:lnTo>
                    <a:pt x="50469" y="16510"/>
                  </a:lnTo>
                  <a:lnTo>
                    <a:pt x="50698" y="16510"/>
                  </a:lnTo>
                  <a:lnTo>
                    <a:pt x="58305" y="4318"/>
                  </a:lnTo>
                  <a:lnTo>
                    <a:pt x="58420" y="2159"/>
                  </a:lnTo>
                  <a:close/>
                </a:path>
                <a:path w="146685" h="47625">
                  <a:moveTo>
                    <a:pt x="59550" y="2159"/>
                  </a:moveTo>
                  <a:lnTo>
                    <a:pt x="59347" y="2159"/>
                  </a:lnTo>
                  <a:lnTo>
                    <a:pt x="59232" y="4445"/>
                  </a:lnTo>
                  <a:lnTo>
                    <a:pt x="58902" y="5969"/>
                  </a:lnTo>
                  <a:lnTo>
                    <a:pt x="53047" y="15621"/>
                  </a:lnTo>
                  <a:lnTo>
                    <a:pt x="51511" y="16891"/>
                  </a:lnTo>
                  <a:lnTo>
                    <a:pt x="51739" y="16891"/>
                  </a:lnTo>
                  <a:lnTo>
                    <a:pt x="53200" y="15875"/>
                  </a:lnTo>
                  <a:lnTo>
                    <a:pt x="59410" y="4572"/>
                  </a:lnTo>
                  <a:lnTo>
                    <a:pt x="59550" y="2159"/>
                  </a:lnTo>
                  <a:close/>
                </a:path>
                <a:path w="146685" h="47625">
                  <a:moveTo>
                    <a:pt x="60655" y="2159"/>
                  </a:moveTo>
                  <a:lnTo>
                    <a:pt x="60464" y="2159"/>
                  </a:lnTo>
                  <a:lnTo>
                    <a:pt x="60337" y="4699"/>
                  </a:lnTo>
                  <a:lnTo>
                    <a:pt x="60020" y="6223"/>
                  </a:lnTo>
                  <a:lnTo>
                    <a:pt x="52552" y="17272"/>
                  </a:lnTo>
                  <a:lnTo>
                    <a:pt x="52781" y="17272"/>
                  </a:lnTo>
                  <a:lnTo>
                    <a:pt x="60579" y="4445"/>
                  </a:lnTo>
                  <a:lnTo>
                    <a:pt x="60655" y="2159"/>
                  </a:lnTo>
                  <a:close/>
                </a:path>
                <a:path w="146685" h="47625">
                  <a:moveTo>
                    <a:pt x="61772" y="2032"/>
                  </a:moveTo>
                  <a:lnTo>
                    <a:pt x="61582" y="2032"/>
                  </a:lnTo>
                  <a:lnTo>
                    <a:pt x="61531" y="4445"/>
                  </a:lnTo>
                  <a:lnTo>
                    <a:pt x="61214" y="5969"/>
                  </a:lnTo>
                  <a:lnTo>
                    <a:pt x="53594" y="17653"/>
                  </a:lnTo>
                  <a:lnTo>
                    <a:pt x="53822" y="17653"/>
                  </a:lnTo>
                  <a:lnTo>
                    <a:pt x="54622" y="17145"/>
                  </a:lnTo>
                  <a:lnTo>
                    <a:pt x="55397" y="16383"/>
                  </a:lnTo>
                  <a:lnTo>
                    <a:pt x="56134" y="15748"/>
                  </a:lnTo>
                  <a:lnTo>
                    <a:pt x="61722" y="4445"/>
                  </a:lnTo>
                  <a:lnTo>
                    <a:pt x="61772" y="2032"/>
                  </a:lnTo>
                  <a:close/>
                </a:path>
                <a:path w="146685" h="47625">
                  <a:moveTo>
                    <a:pt x="62890" y="4318"/>
                  </a:moveTo>
                  <a:lnTo>
                    <a:pt x="62877" y="2032"/>
                  </a:lnTo>
                  <a:lnTo>
                    <a:pt x="62687" y="2032"/>
                  </a:lnTo>
                  <a:lnTo>
                    <a:pt x="62598" y="4826"/>
                  </a:lnTo>
                  <a:lnTo>
                    <a:pt x="62357" y="6096"/>
                  </a:lnTo>
                  <a:lnTo>
                    <a:pt x="54635" y="18034"/>
                  </a:lnTo>
                  <a:lnTo>
                    <a:pt x="54851" y="18034"/>
                  </a:lnTo>
                  <a:lnTo>
                    <a:pt x="62534" y="6223"/>
                  </a:lnTo>
                  <a:lnTo>
                    <a:pt x="62890" y="4318"/>
                  </a:lnTo>
                  <a:close/>
                </a:path>
                <a:path w="146685" h="47625">
                  <a:moveTo>
                    <a:pt x="63995" y="1905"/>
                  </a:moveTo>
                  <a:lnTo>
                    <a:pt x="63792" y="1905"/>
                  </a:lnTo>
                  <a:lnTo>
                    <a:pt x="63792" y="4572"/>
                  </a:lnTo>
                  <a:lnTo>
                    <a:pt x="63461" y="6477"/>
                  </a:lnTo>
                  <a:lnTo>
                    <a:pt x="55676" y="18288"/>
                  </a:lnTo>
                  <a:lnTo>
                    <a:pt x="55892" y="18415"/>
                  </a:lnTo>
                  <a:lnTo>
                    <a:pt x="56756" y="17780"/>
                  </a:lnTo>
                  <a:lnTo>
                    <a:pt x="57594" y="17018"/>
                  </a:lnTo>
                  <a:lnTo>
                    <a:pt x="58381" y="16383"/>
                  </a:lnTo>
                  <a:lnTo>
                    <a:pt x="63931" y="4953"/>
                  </a:lnTo>
                  <a:lnTo>
                    <a:pt x="63995" y="1905"/>
                  </a:lnTo>
                  <a:close/>
                </a:path>
                <a:path w="146685" h="47625">
                  <a:moveTo>
                    <a:pt x="65163" y="4445"/>
                  </a:moveTo>
                  <a:lnTo>
                    <a:pt x="65100" y="1905"/>
                  </a:lnTo>
                  <a:lnTo>
                    <a:pt x="64897" y="1905"/>
                  </a:lnTo>
                  <a:lnTo>
                    <a:pt x="64973" y="4445"/>
                  </a:lnTo>
                  <a:lnTo>
                    <a:pt x="64643" y="6350"/>
                  </a:lnTo>
                  <a:lnTo>
                    <a:pt x="56718" y="18796"/>
                  </a:lnTo>
                  <a:lnTo>
                    <a:pt x="56934" y="18796"/>
                  </a:lnTo>
                  <a:lnTo>
                    <a:pt x="64833" y="6350"/>
                  </a:lnTo>
                  <a:lnTo>
                    <a:pt x="65163" y="4445"/>
                  </a:lnTo>
                  <a:close/>
                </a:path>
                <a:path w="146685" h="47625">
                  <a:moveTo>
                    <a:pt x="66306" y="4445"/>
                  </a:moveTo>
                  <a:lnTo>
                    <a:pt x="66205" y="1778"/>
                  </a:lnTo>
                  <a:lnTo>
                    <a:pt x="66001" y="1778"/>
                  </a:lnTo>
                  <a:lnTo>
                    <a:pt x="66065" y="4699"/>
                  </a:lnTo>
                  <a:lnTo>
                    <a:pt x="65735" y="6604"/>
                  </a:lnTo>
                  <a:lnTo>
                    <a:pt x="57759" y="19050"/>
                  </a:lnTo>
                  <a:lnTo>
                    <a:pt x="57962" y="19177"/>
                  </a:lnTo>
                  <a:lnTo>
                    <a:pt x="65925" y="6731"/>
                  </a:lnTo>
                  <a:lnTo>
                    <a:pt x="66306" y="4445"/>
                  </a:lnTo>
                  <a:close/>
                </a:path>
                <a:path w="146685" h="47625">
                  <a:moveTo>
                    <a:pt x="67335" y="5080"/>
                  </a:moveTo>
                  <a:lnTo>
                    <a:pt x="67297" y="1778"/>
                  </a:lnTo>
                  <a:lnTo>
                    <a:pt x="67106" y="1778"/>
                  </a:lnTo>
                  <a:lnTo>
                    <a:pt x="67183" y="4826"/>
                  </a:lnTo>
                  <a:lnTo>
                    <a:pt x="66941" y="6350"/>
                  </a:lnTo>
                  <a:lnTo>
                    <a:pt x="58801" y="19558"/>
                  </a:lnTo>
                  <a:lnTo>
                    <a:pt x="59004" y="19558"/>
                  </a:lnTo>
                  <a:lnTo>
                    <a:pt x="67094" y="6604"/>
                  </a:lnTo>
                  <a:lnTo>
                    <a:pt x="67335" y="5080"/>
                  </a:lnTo>
                  <a:close/>
                </a:path>
                <a:path w="146685" h="47625">
                  <a:moveTo>
                    <a:pt x="68567" y="4445"/>
                  </a:moveTo>
                  <a:lnTo>
                    <a:pt x="68414" y="1651"/>
                  </a:lnTo>
                  <a:lnTo>
                    <a:pt x="68211" y="1778"/>
                  </a:lnTo>
                  <a:lnTo>
                    <a:pt x="68338" y="4699"/>
                  </a:lnTo>
                  <a:lnTo>
                    <a:pt x="68008" y="6985"/>
                  </a:lnTo>
                  <a:lnTo>
                    <a:pt x="60845" y="19050"/>
                  </a:lnTo>
                  <a:lnTo>
                    <a:pt x="59829" y="19939"/>
                  </a:lnTo>
                  <a:lnTo>
                    <a:pt x="60045" y="19939"/>
                  </a:lnTo>
                  <a:lnTo>
                    <a:pt x="61036" y="19177"/>
                  </a:lnTo>
                  <a:lnTo>
                    <a:pt x="68237" y="6731"/>
                  </a:lnTo>
                  <a:lnTo>
                    <a:pt x="68567" y="4445"/>
                  </a:lnTo>
                  <a:close/>
                </a:path>
                <a:path w="146685" h="47625">
                  <a:moveTo>
                    <a:pt x="69646" y="4826"/>
                  </a:moveTo>
                  <a:lnTo>
                    <a:pt x="69507" y="1651"/>
                  </a:lnTo>
                  <a:lnTo>
                    <a:pt x="69316" y="1651"/>
                  </a:lnTo>
                  <a:lnTo>
                    <a:pt x="69430" y="5080"/>
                  </a:lnTo>
                  <a:lnTo>
                    <a:pt x="69189" y="6858"/>
                  </a:lnTo>
                  <a:lnTo>
                    <a:pt x="60858" y="20193"/>
                  </a:lnTo>
                  <a:lnTo>
                    <a:pt x="61074" y="20320"/>
                  </a:lnTo>
                  <a:lnTo>
                    <a:pt x="69405" y="6604"/>
                  </a:lnTo>
                  <a:lnTo>
                    <a:pt x="69646" y="4826"/>
                  </a:lnTo>
                  <a:close/>
                </a:path>
                <a:path w="146685" h="47625">
                  <a:moveTo>
                    <a:pt x="70739" y="5207"/>
                  </a:moveTo>
                  <a:lnTo>
                    <a:pt x="70624" y="1905"/>
                  </a:lnTo>
                  <a:lnTo>
                    <a:pt x="70599" y="1651"/>
                  </a:lnTo>
                  <a:lnTo>
                    <a:pt x="70408" y="1651"/>
                  </a:lnTo>
                  <a:lnTo>
                    <a:pt x="70485" y="2413"/>
                  </a:lnTo>
                  <a:lnTo>
                    <a:pt x="70612" y="4826"/>
                  </a:lnTo>
                  <a:lnTo>
                    <a:pt x="61899" y="20701"/>
                  </a:lnTo>
                  <a:lnTo>
                    <a:pt x="62103" y="20701"/>
                  </a:lnTo>
                  <a:lnTo>
                    <a:pt x="70497" y="6985"/>
                  </a:lnTo>
                  <a:lnTo>
                    <a:pt x="70739" y="5207"/>
                  </a:lnTo>
                  <a:close/>
                </a:path>
                <a:path w="146685" h="47625">
                  <a:moveTo>
                    <a:pt x="71907" y="5080"/>
                  </a:moveTo>
                  <a:lnTo>
                    <a:pt x="71780" y="2413"/>
                  </a:lnTo>
                  <a:lnTo>
                    <a:pt x="71704" y="1524"/>
                  </a:lnTo>
                  <a:lnTo>
                    <a:pt x="71513" y="1524"/>
                  </a:lnTo>
                  <a:lnTo>
                    <a:pt x="71653" y="3048"/>
                  </a:lnTo>
                  <a:lnTo>
                    <a:pt x="71767" y="4572"/>
                  </a:lnTo>
                  <a:lnTo>
                    <a:pt x="62928" y="21082"/>
                  </a:lnTo>
                  <a:lnTo>
                    <a:pt x="63144" y="21082"/>
                  </a:lnTo>
                  <a:lnTo>
                    <a:pt x="71653" y="7112"/>
                  </a:lnTo>
                  <a:lnTo>
                    <a:pt x="71907" y="5080"/>
                  </a:lnTo>
                  <a:close/>
                </a:path>
                <a:path w="146685" h="47625">
                  <a:moveTo>
                    <a:pt x="72999" y="5461"/>
                  </a:moveTo>
                  <a:lnTo>
                    <a:pt x="72872" y="2286"/>
                  </a:lnTo>
                  <a:lnTo>
                    <a:pt x="72796" y="1524"/>
                  </a:lnTo>
                  <a:lnTo>
                    <a:pt x="72605" y="1524"/>
                  </a:lnTo>
                  <a:lnTo>
                    <a:pt x="72682" y="2286"/>
                  </a:lnTo>
                  <a:lnTo>
                    <a:pt x="72809" y="5334"/>
                  </a:lnTo>
                  <a:lnTo>
                    <a:pt x="63957" y="21463"/>
                  </a:lnTo>
                  <a:lnTo>
                    <a:pt x="64173" y="21463"/>
                  </a:lnTo>
                  <a:lnTo>
                    <a:pt x="72771" y="7493"/>
                  </a:lnTo>
                  <a:lnTo>
                    <a:pt x="72999" y="5461"/>
                  </a:lnTo>
                  <a:close/>
                </a:path>
                <a:path w="146685" h="47625">
                  <a:moveTo>
                    <a:pt x="74193" y="4826"/>
                  </a:moveTo>
                  <a:lnTo>
                    <a:pt x="74079" y="3048"/>
                  </a:lnTo>
                  <a:lnTo>
                    <a:pt x="73914" y="1524"/>
                  </a:lnTo>
                  <a:lnTo>
                    <a:pt x="73710" y="1524"/>
                  </a:lnTo>
                  <a:lnTo>
                    <a:pt x="73901" y="3175"/>
                  </a:lnTo>
                  <a:lnTo>
                    <a:pt x="74028" y="4699"/>
                  </a:lnTo>
                  <a:lnTo>
                    <a:pt x="64998" y="21844"/>
                  </a:lnTo>
                  <a:lnTo>
                    <a:pt x="65201" y="21844"/>
                  </a:lnTo>
                  <a:lnTo>
                    <a:pt x="73977" y="6858"/>
                  </a:lnTo>
                  <a:lnTo>
                    <a:pt x="74193" y="4826"/>
                  </a:lnTo>
                  <a:close/>
                </a:path>
                <a:path w="146685" h="47625">
                  <a:moveTo>
                    <a:pt x="75298" y="5207"/>
                  </a:moveTo>
                  <a:lnTo>
                    <a:pt x="75184" y="3048"/>
                  </a:lnTo>
                  <a:lnTo>
                    <a:pt x="75006" y="1524"/>
                  </a:lnTo>
                  <a:lnTo>
                    <a:pt x="74803" y="1524"/>
                  </a:lnTo>
                  <a:lnTo>
                    <a:pt x="75018" y="3302"/>
                  </a:lnTo>
                  <a:lnTo>
                    <a:pt x="75133" y="4953"/>
                  </a:lnTo>
                  <a:lnTo>
                    <a:pt x="66027" y="22225"/>
                  </a:lnTo>
                  <a:lnTo>
                    <a:pt x="66230" y="22225"/>
                  </a:lnTo>
                  <a:lnTo>
                    <a:pt x="75069" y="7239"/>
                  </a:lnTo>
                  <a:lnTo>
                    <a:pt x="75298" y="5207"/>
                  </a:lnTo>
                  <a:close/>
                </a:path>
                <a:path w="146685" h="47625">
                  <a:moveTo>
                    <a:pt x="76415" y="5334"/>
                  </a:moveTo>
                  <a:lnTo>
                    <a:pt x="76301" y="3175"/>
                  </a:lnTo>
                  <a:lnTo>
                    <a:pt x="76111" y="1651"/>
                  </a:lnTo>
                  <a:lnTo>
                    <a:pt x="75907" y="1651"/>
                  </a:lnTo>
                  <a:lnTo>
                    <a:pt x="76123" y="3302"/>
                  </a:lnTo>
                  <a:lnTo>
                    <a:pt x="76238" y="5080"/>
                  </a:lnTo>
                  <a:lnTo>
                    <a:pt x="67056" y="22606"/>
                  </a:lnTo>
                  <a:lnTo>
                    <a:pt x="67259" y="22606"/>
                  </a:lnTo>
                  <a:lnTo>
                    <a:pt x="76174" y="7620"/>
                  </a:lnTo>
                  <a:lnTo>
                    <a:pt x="76415" y="5334"/>
                  </a:lnTo>
                  <a:close/>
                </a:path>
                <a:path w="146685" h="47625">
                  <a:moveTo>
                    <a:pt x="77495" y="5842"/>
                  </a:moveTo>
                  <a:lnTo>
                    <a:pt x="77381" y="2921"/>
                  </a:lnTo>
                  <a:lnTo>
                    <a:pt x="77216" y="1651"/>
                  </a:lnTo>
                  <a:lnTo>
                    <a:pt x="77012" y="1651"/>
                  </a:lnTo>
                  <a:lnTo>
                    <a:pt x="77228" y="3302"/>
                  </a:lnTo>
                  <a:lnTo>
                    <a:pt x="77343" y="5461"/>
                  </a:lnTo>
                  <a:lnTo>
                    <a:pt x="68072" y="22987"/>
                  </a:lnTo>
                  <a:lnTo>
                    <a:pt x="68300" y="23114"/>
                  </a:lnTo>
                  <a:lnTo>
                    <a:pt x="77254" y="8001"/>
                  </a:lnTo>
                  <a:lnTo>
                    <a:pt x="77495" y="5842"/>
                  </a:lnTo>
                  <a:close/>
                </a:path>
                <a:path w="146685" h="47625">
                  <a:moveTo>
                    <a:pt x="78676" y="5461"/>
                  </a:moveTo>
                  <a:lnTo>
                    <a:pt x="78549" y="3429"/>
                  </a:lnTo>
                  <a:lnTo>
                    <a:pt x="78333" y="1778"/>
                  </a:lnTo>
                  <a:lnTo>
                    <a:pt x="78130" y="1651"/>
                  </a:lnTo>
                  <a:lnTo>
                    <a:pt x="78320" y="3175"/>
                  </a:lnTo>
                  <a:lnTo>
                    <a:pt x="78435" y="5842"/>
                  </a:lnTo>
                  <a:lnTo>
                    <a:pt x="69113" y="23368"/>
                  </a:lnTo>
                  <a:lnTo>
                    <a:pt x="69316" y="23495"/>
                  </a:lnTo>
                  <a:lnTo>
                    <a:pt x="78435" y="8001"/>
                  </a:lnTo>
                  <a:lnTo>
                    <a:pt x="78676" y="5461"/>
                  </a:lnTo>
                  <a:close/>
                </a:path>
                <a:path w="146685" h="47625">
                  <a:moveTo>
                    <a:pt x="79781" y="5842"/>
                  </a:moveTo>
                  <a:lnTo>
                    <a:pt x="79654" y="3429"/>
                  </a:lnTo>
                  <a:lnTo>
                    <a:pt x="79438" y="1778"/>
                  </a:lnTo>
                  <a:lnTo>
                    <a:pt x="79235" y="1778"/>
                  </a:lnTo>
                  <a:lnTo>
                    <a:pt x="79527" y="3937"/>
                  </a:lnTo>
                  <a:lnTo>
                    <a:pt x="79654" y="5080"/>
                  </a:lnTo>
                  <a:lnTo>
                    <a:pt x="70142" y="23749"/>
                  </a:lnTo>
                  <a:lnTo>
                    <a:pt x="70345" y="23876"/>
                  </a:lnTo>
                  <a:lnTo>
                    <a:pt x="79654" y="7239"/>
                  </a:lnTo>
                  <a:lnTo>
                    <a:pt x="79781" y="5842"/>
                  </a:lnTo>
                  <a:close/>
                </a:path>
                <a:path w="146685" h="47625">
                  <a:moveTo>
                    <a:pt x="80848" y="6477"/>
                  </a:moveTo>
                  <a:lnTo>
                    <a:pt x="80733" y="3302"/>
                  </a:lnTo>
                  <a:lnTo>
                    <a:pt x="80543" y="1905"/>
                  </a:lnTo>
                  <a:lnTo>
                    <a:pt x="80340" y="1905"/>
                  </a:lnTo>
                  <a:lnTo>
                    <a:pt x="80581" y="3683"/>
                  </a:lnTo>
                  <a:lnTo>
                    <a:pt x="80708" y="5969"/>
                  </a:lnTo>
                  <a:lnTo>
                    <a:pt x="71158" y="24130"/>
                  </a:lnTo>
                  <a:lnTo>
                    <a:pt x="71374" y="24257"/>
                  </a:lnTo>
                  <a:lnTo>
                    <a:pt x="80721" y="7874"/>
                  </a:lnTo>
                  <a:lnTo>
                    <a:pt x="80848" y="6477"/>
                  </a:lnTo>
                  <a:close/>
                </a:path>
                <a:path w="146685" h="47625">
                  <a:moveTo>
                    <a:pt x="82067" y="5461"/>
                  </a:moveTo>
                  <a:lnTo>
                    <a:pt x="81953" y="4191"/>
                  </a:lnTo>
                  <a:lnTo>
                    <a:pt x="81661" y="2032"/>
                  </a:lnTo>
                  <a:lnTo>
                    <a:pt x="81457" y="2032"/>
                  </a:lnTo>
                  <a:lnTo>
                    <a:pt x="81673" y="3556"/>
                  </a:lnTo>
                  <a:lnTo>
                    <a:pt x="81788" y="6477"/>
                  </a:lnTo>
                  <a:lnTo>
                    <a:pt x="72186" y="24511"/>
                  </a:lnTo>
                  <a:lnTo>
                    <a:pt x="72390" y="24638"/>
                  </a:lnTo>
                  <a:lnTo>
                    <a:pt x="81826" y="8255"/>
                  </a:lnTo>
                  <a:lnTo>
                    <a:pt x="82067" y="5461"/>
                  </a:lnTo>
                  <a:close/>
                </a:path>
                <a:path w="146685" h="47625">
                  <a:moveTo>
                    <a:pt x="83134" y="6223"/>
                  </a:moveTo>
                  <a:lnTo>
                    <a:pt x="83019" y="3937"/>
                  </a:lnTo>
                  <a:lnTo>
                    <a:pt x="82778" y="2159"/>
                  </a:lnTo>
                  <a:lnTo>
                    <a:pt x="82575" y="2159"/>
                  </a:lnTo>
                  <a:lnTo>
                    <a:pt x="82880" y="4318"/>
                  </a:lnTo>
                  <a:lnTo>
                    <a:pt x="82994" y="5588"/>
                  </a:lnTo>
                  <a:lnTo>
                    <a:pt x="73202" y="24892"/>
                  </a:lnTo>
                  <a:lnTo>
                    <a:pt x="73418" y="25019"/>
                  </a:lnTo>
                  <a:lnTo>
                    <a:pt x="83019" y="7620"/>
                  </a:lnTo>
                  <a:lnTo>
                    <a:pt x="83134" y="6223"/>
                  </a:lnTo>
                  <a:close/>
                </a:path>
                <a:path w="146685" h="47625">
                  <a:moveTo>
                    <a:pt x="84264" y="6223"/>
                  </a:moveTo>
                  <a:lnTo>
                    <a:pt x="84150" y="4191"/>
                  </a:lnTo>
                  <a:lnTo>
                    <a:pt x="83896" y="2286"/>
                  </a:lnTo>
                  <a:lnTo>
                    <a:pt x="83705" y="2286"/>
                  </a:lnTo>
                  <a:lnTo>
                    <a:pt x="83959" y="4191"/>
                  </a:lnTo>
                  <a:lnTo>
                    <a:pt x="84086" y="6096"/>
                  </a:lnTo>
                  <a:lnTo>
                    <a:pt x="74218" y="25400"/>
                  </a:lnTo>
                  <a:lnTo>
                    <a:pt x="74434" y="25400"/>
                  </a:lnTo>
                  <a:lnTo>
                    <a:pt x="84150" y="7747"/>
                  </a:lnTo>
                  <a:lnTo>
                    <a:pt x="84264" y="6223"/>
                  </a:lnTo>
                  <a:close/>
                </a:path>
                <a:path w="146685" h="47625">
                  <a:moveTo>
                    <a:pt x="85356" y="6604"/>
                  </a:moveTo>
                  <a:lnTo>
                    <a:pt x="85242" y="4191"/>
                  </a:lnTo>
                  <a:lnTo>
                    <a:pt x="85026" y="2413"/>
                  </a:lnTo>
                  <a:lnTo>
                    <a:pt x="84823" y="2413"/>
                  </a:lnTo>
                  <a:lnTo>
                    <a:pt x="85077" y="4318"/>
                  </a:lnTo>
                  <a:lnTo>
                    <a:pt x="85191" y="6350"/>
                  </a:lnTo>
                  <a:lnTo>
                    <a:pt x="75247" y="25781"/>
                  </a:lnTo>
                  <a:lnTo>
                    <a:pt x="75450" y="25781"/>
                  </a:lnTo>
                  <a:lnTo>
                    <a:pt x="85229" y="8255"/>
                  </a:lnTo>
                  <a:lnTo>
                    <a:pt x="85356" y="6604"/>
                  </a:lnTo>
                  <a:close/>
                </a:path>
                <a:path w="146685" h="47625">
                  <a:moveTo>
                    <a:pt x="86410" y="6985"/>
                  </a:moveTo>
                  <a:lnTo>
                    <a:pt x="86296" y="3810"/>
                  </a:lnTo>
                  <a:lnTo>
                    <a:pt x="86156" y="2667"/>
                  </a:lnTo>
                  <a:lnTo>
                    <a:pt x="85953" y="2667"/>
                  </a:lnTo>
                  <a:lnTo>
                    <a:pt x="86131" y="4064"/>
                  </a:lnTo>
                  <a:lnTo>
                    <a:pt x="86258" y="6223"/>
                  </a:lnTo>
                  <a:lnTo>
                    <a:pt x="76263" y="26162"/>
                  </a:lnTo>
                  <a:lnTo>
                    <a:pt x="76479" y="26289"/>
                  </a:lnTo>
                  <a:lnTo>
                    <a:pt x="86296" y="8509"/>
                  </a:lnTo>
                  <a:lnTo>
                    <a:pt x="86410" y="6985"/>
                  </a:lnTo>
                  <a:close/>
                </a:path>
                <a:path w="146685" h="47625">
                  <a:moveTo>
                    <a:pt x="87731" y="6858"/>
                  </a:moveTo>
                  <a:lnTo>
                    <a:pt x="87617" y="4445"/>
                  </a:lnTo>
                  <a:lnTo>
                    <a:pt x="87439" y="3048"/>
                  </a:lnTo>
                  <a:lnTo>
                    <a:pt x="87249" y="2921"/>
                  </a:lnTo>
                  <a:lnTo>
                    <a:pt x="87426" y="4318"/>
                  </a:lnTo>
                  <a:lnTo>
                    <a:pt x="87541" y="6731"/>
                  </a:lnTo>
                  <a:lnTo>
                    <a:pt x="77419" y="26670"/>
                  </a:lnTo>
                  <a:lnTo>
                    <a:pt x="77635" y="26670"/>
                  </a:lnTo>
                  <a:lnTo>
                    <a:pt x="87604" y="8763"/>
                  </a:lnTo>
                  <a:lnTo>
                    <a:pt x="87731" y="6858"/>
                  </a:lnTo>
                  <a:close/>
                </a:path>
                <a:path w="146685" h="47625">
                  <a:moveTo>
                    <a:pt x="88988" y="7874"/>
                  </a:moveTo>
                  <a:lnTo>
                    <a:pt x="88874" y="4445"/>
                  </a:lnTo>
                  <a:lnTo>
                    <a:pt x="88760" y="3556"/>
                  </a:lnTo>
                  <a:lnTo>
                    <a:pt x="88557" y="3429"/>
                  </a:lnTo>
                  <a:lnTo>
                    <a:pt x="88722" y="4826"/>
                  </a:lnTo>
                  <a:lnTo>
                    <a:pt x="88836" y="6985"/>
                  </a:lnTo>
                  <a:lnTo>
                    <a:pt x="78574" y="27051"/>
                  </a:lnTo>
                  <a:lnTo>
                    <a:pt x="78778" y="27178"/>
                  </a:lnTo>
                  <a:lnTo>
                    <a:pt x="88874" y="9271"/>
                  </a:lnTo>
                  <a:lnTo>
                    <a:pt x="88988" y="7874"/>
                  </a:lnTo>
                  <a:close/>
                </a:path>
                <a:path w="146685" h="47625">
                  <a:moveTo>
                    <a:pt x="90309" y="7747"/>
                  </a:moveTo>
                  <a:lnTo>
                    <a:pt x="90182" y="4953"/>
                  </a:lnTo>
                  <a:lnTo>
                    <a:pt x="90068" y="3937"/>
                  </a:lnTo>
                  <a:lnTo>
                    <a:pt x="89852" y="3937"/>
                  </a:lnTo>
                  <a:lnTo>
                    <a:pt x="89992" y="5080"/>
                  </a:lnTo>
                  <a:lnTo>
                    <a:pt x="90119" y="7620"/>
                  </a:lnTo>
                  <a:lnTo>
                    <a:pt x="79717" y="27559"/>
                  </a:lnTo>
                  <a:lnTo>
                    <a:pt x="79933" y="27559"/>
                  </a:lnTo>
                  <a:lnTo>
                    <a:pt x="81343" y="26670"/>
                  </a:lnTo>
                  <a:lnTo>
                    <a:pt x="86741" y="20701"/>
                  </a:lnTo>
                  <a:lnTo>
                    <a:pt x="88811" y="16383"/>
                  </a:lnTo>
                  <a:lnTo>
                    <a:pt x="90182" y="9525"/>
                  </a:lnTo>
                  <a:lnTo>
                    <a:pt x="90309" y="7747"/>
                  </a:lnTo>
                  <a:close/>
                </a:path>
                <a:path w="146685" h="47625">
                  <a:moveTo>
                    <a:pt x="91605" y="7620"/>
                  </a:moveTo>
                  <a:lnTo>
                    <a:pt x="91490" y="5588"/>
                  </a:lnTo>
                  <a:lnTo>
                    <a:pt x="91363" y="4445"/>
                  </a:lnTo>
                  <a:lnTo>
                    <a:pt x="91160" y="4445"/>
                  </a:lnTo>
                  <a:lnTo>
                    <a:pt x="91249" y="5207"/>
                  </a:lnTo>
                  <a:lnTo>
                    <a:pt x="91376" y="8636"/>
                  </a:lnTo>
                  <a:lnTo>
                    <a:pt x="80873" y="27940"/>
                  </a:lnTo>
                  <a:lnTo>
                    <a:pt x="81089" y="28067"/>
                  </a:lnTo>
                  <a:lnTo>
                    <a:pt x="91490" y="9779"/>
                  </a:lnTo>
                  <a:lnTo>
                    <a:pt x="91605" y="7620"/>
                  </a:lnTo>
                  <a:close/>
                </a:path>
                <a:path w="146685" h="47625">
                  <a:moveTo>
                    <a:pt x="92900" y="8255"/>
                  </a:moveTo>
                  <a:lnTo>
                    <a:pt x="92773" y="5969"/>
                  </a:lnTo>
                  <a:lnTo>
                    <a:pt x="92671" y="4953"/>
                  </a:lnTo>
                  <a:lnTo>
                    <a:pt x="92468" y="4826"/>
                  </a:lnTo>
                  <a:lnTo>
                    <a:pt x="92595" y="5969"/>
                  </a:lnTo>
                  <a:lnTo>
                    <a:pt x="92710" y="8128"/>
                  </a:lnTo>
                  <a:lnTo>
                    <a:pt x="82016" y="28448"/>
                  </a:lnTo>
                  <a:lnTo>
                    <a:pt x="82219" y="28575"/>
                  </a:lnTo>
                  <a:lnTo>
                    <a:pt x="92773" y="10160"/>
                  </a:lnTo>
                  <a:lnTo>
                    <a:pt x="92900" y="8255"/>
                  </a:lnTo>
                  <a:close/>
                </a:path>
                <a:path w="146685" h="47625">
                  <a:moveTo>
                    <a:pt x="94183" y="8636"/>
                  </a:moveTo>
                  <a:lnTo>
                    <a:pt x="94056" y="6223"/>
                  </a:lnTo>
                  <a:lnTo>
                    <a:pt x="93980" y="5461"/>
                  </a:lnTo>
                  <a:lnTo>
                    <a:pt x="93776" y="5334"/>
                  </a:lnTo>
                  <a:lnTo>
                    <a:pt x="93891" y="6477"/>
                  </a:lnTo>
                  <a:lnTo>
                    <a:pt x="94018" y="8128"/>
                  </a:lnTo>
                  <a:lnTo>
                    <a:pt x="83146" y="28956"/>
                  </a:lnTo>
                  <a:lnTo>
                    <a:pt x="83362" y="28956"/>
                  </a:lnTo>
                  <a:lnTo>
                    <a:pt x="94056" y="10541"/>
                  </a:lnTo>
                  <a:lnTo>
                    <a:pt x="94183" y="8636"/>
                  </a:lnTo>
                  <a:close/>
                </a:path>
                <a:path w="146685" h="47625">
                  <a:moveTo>
                    <a:pt x="95453" y="9271"/>
                  </a:moveTo>
                  <a:lnTo>
                    <a:pt x="95338" y="6477"/>
                  </a:lnTo>
                  <a:lnTo>
                    <a:pt x="95275" y="5842"/>
                  </a:lnTo>
                  <a:lnTo>
                    <a:pt x="95072" y="5842"/>
                  </a:lnTo>
                  <a:lnTo>
                    <a:pt x="95110" y="6223"/>
                  </a:lnTo>
                  <a:lnTo>
                    <a:pt x="95237" y="9906"/>
                  </a:lnTo>
                  <a:lnTo>
                    <a:pt x="84289" y="29337"/>
                  </a:lnTo>
                  <a:lnTo>
                    <a:pt x="84505" y="29464"/>
                  </a:lnTo>
                  <a:lnTo>
                    <a:pt x="95338" y="10922"/>
                  </a:lnTo>
                  <a:lnTo>
                    <a:pt x="95453" y="9271"/>
                  </a:lnTo>
                  <a:close/>
                </a:path>
                <a:path w="146685" h="47625">
                  <a:moveTo>
                    <a:pt x="96723" y="10033"/>
                  </a:moveTo>
                  <a:lnTo>
                    <a:pt x="96583" y="6350"/>
                  </a:lnTo>
                  <a:lnTo>
                    <a:pt x="96380" y="6350"/>
                  </a:lnTo>
                  <a:lnTo>
                    <a:pt x="96469" y="7366"/>
                  </a:lnTo>
                  <a:lnTo>
                    <a:pt x="96596" y="9017"/>
                  </a:lnTo>
                  <a:lnTo>
                    <a:pt x="85407" y="29845"/>
                  </a:lnTo>
                  <a:lnTo>
                    <a:pt x="85623" y="29972"/>
                  </a:lnTo>
                  <a:lnTo>
                    <a:pt x="96608" y="11557"/>
                  </a:lnTo>
                  <a:lnTo>
                    <a:pt x="96723" y="10033"/>
                  </a:lnTo>
                  <a:close/>
                </a:path>
                <a:path w="146685" h="47625">
                  <a:moveTo>
                    <a:pt x="98082" y="9271"/>
                  </a:moveTo>
                  <a:lnTo>
                    <a:pt x="97878" y="6858"/>
                  </a:lnTo>
                  <a:lnTo>
                    <a:pt x="97675" y="6731"/>
                  </a:lnTo>
                  <a:lnTo>
                    <a:pt x="97802" y="10668"/>
                  </a:lnTo>
                  <a:lnTo>
                    <a:pt x="97675" y="11938"/>
                  </a:lnTo>
                  <a:lnTo>
                    <a:pt x="86537" y="30353"/>
                  </a:lnTo>
                  <a:lnTo>
                    <a:pt x="86753" y="30353"/>
                  </a:lnTo>
                  <a:lnTo>
                    <a:pt x="97967" y="11303"/>
                  </a:lnTo>
                  <a:lnTo>
                    <a:pt x="98082" y="9271"/>
                  </a:lnTo>
                  <a:close/>
                </a:path>
                <a:path w="146685" h="47625">
                  <a:moveTo>
                    <a:pt x="99288" y="10922"/>
                  </a:moveTo>
                  <a:lnTo>
                    <a:pt x="99187" y="7239"/>
                  </a:lnTo>
                  <a:lnTo>
                    <a:pt x="98983" y="7239"/>
                  </a:lnTo>
                  <a:lnTo>
                    <a:pt x="99174" y="9652"/>
                  </a:lnTo>
                  <a:lnTo>
                    <a:pt x="99060" y="11557"/>
                  </a:lnTo>
                  <a:lnTo>
                    <a:pt x="87655" y="30734"/>
                  </a:lnTo>
                  <a:lnTo>
                    <a:pt x="87884" y="30861"/>
                  </a:lnTo>
                  <a:lnTo>
                    <a:pt x="99174" y="12319"/>
                  </a:lnTo>
                  <a:lnTo>
                    <a:pt x="99288" y="10922"/>
                  </a:lnTo>
                  <a:close/>
                </a:path>
                <a:path w="146685" h="47625">
                  <a:moveTo>
                    <a:pt x="100647" y="10160"/>
                  </a:moveTo>
                  <a:lnTo>
                    <a:pt x="100482" y="7747"/>
                  </a:lnTo>
                  <a:lnTo>
                    <a:pt x="100279" y="7620"/>
                  </a:lnTo>
                  <a:lnTo>
                    <a:pt x="100393" y="11176"/>
                  </a:lnTo>
                  <a:lnTo>
                    <a:pt x="100279" y="12573"/>
                  </a:lnTo>
                  <a:lnTo>
                    <a:pt x="88773" y="31242"/>
                  </a:lnTo>
                  <a:lnTo>
                    <a:pt x="89001" y="31369"/>
                  </a:lnTo>
                  <a:lnTo>
                    <a:pt x="100533" y="12065"/>
                  </a:lnTo>
                  <a:lnTo>
                    <a:pt x="100647" y="10160"/>
                  </a:lnTo>
                  <a:close/>
                </a:path>
                <a:path w="146685" h="47625">
                  <a:moveTo>
                    <a:pt x="101942" y="10541"/>
                  </a:moveTo>
                  <a:lnTo>
                    <a:pt x="101777" y="8128"/>
                  </a:lnTo>
                  <a:lnTo>
                    <a:pt x="101587" y="8128"/>
                  </a:lnTo>
                  <a:lnTo>
                    <a:pt x="101752" y="10541"/>
                  </a:lnTo>
                  <a:lnTo>
                    <a:pt x="101638" y="12319"/>
                  </a:lnTo>
                  <a:lnTo>
                    <a:pt x="89877" y="31750"/>
                  </a:lnTo>
                  <a:lnTo>
                    <a:pt x="90106" y="31750"/>
                  </a:lnTo>
                  <a:lnTo>
                    <a:pt x="101828" y="12446"/>
                  </a:lnTo>
                  <a:lnTo>
                    <a:pt x="101942" y="10541"/>
                  </a:lnTo>
                  <a:close/>
                </a:path>
                <a:path w="146685" h="47625">
                  <a:moveTo>
                    <a:pt x="104927" y="8089"/>
                  </a:moveTo>
                  <a:lnTo>
                    <a:pt x="104457" y="9372"/>
                  </a:lnTo>
                  <a:lnTo>
                    <a:pt x="104927" y="8343"/>
                  </a:lnTo>
                  <a:lnTo>
                    <a:pt x="104927" y="8089"/>
                  </a:lnTo>
                  <a:close/>
                </a:path>
                <a:path w="146685" h="47625">
                  <a:moveTo>
                    <a:pt x="105194" y="7772"/>
                  </a:moveTo>
                  <a:lnTo>
                    <a:pt x="105016" y="8153"/>
                  </a:lnTo>
                  <a:lnTo>
                    <a:pt x="105168" y="8267"/>
                  </a:lnTo>
                  <a:lnTo>
                    <a:pt x="105194" y="7772"/>
                  </a:lnTo>
                  <a:close/>
                </a:path>
                <a:path w="146685" h="47625">
                  <a:moveTo>
                    <a:pt x="105257" y="8470"/>
                  </a:moveTo>
                  <a:lnTo>
                    <a:pt x="105168" y="8267"/>
                  </a:lnTo>
                  <a:lnTo>
                    <a:pt x="105168" y="8597"/>
                  </a:lnTo>
                  <a:lnTo>
                    <a:pt x="105257" y="8470"/>
                  </a:lnTo>
                  <a:close/>
                </a:path>
                <a:path w="146685" h="47625">
                  <a:moveTo>
                    <a:pt x="105803" y="6896"/>
                  </a:moveTo>
                  <a:lnTo>
                    <a:pt x="105206" y="7454"/>
                  </a:lnTo>
                  <a:lnTo>
                    <a:pt x="105194" y="7772"/>
                  </a:lnTo>
                  <a:lnTo>
                    <a:pt x="105283" y="7581"/>
                  </a:lnTo>
                  <a:lnTo>
                    <a:pt x="105803" y="6896"/>
                  </a:lnTo>
                  <a:close/>
                </a:path>
                <a:path w="146685" h="47625">
                  <a:moveTo>
                    <a:pt x="108165" y="9982"/>
                  </a:moveTo>
                  <a:lnTo>
                    <a:pt x="107721" y="10121"/>
                  </a:lnTo>
                  <a:lnTo>
                    <a:pt x="108064" y="10121"/>
                  </a:lnTo>
                  <a:lnTo>
                    <a:pt x="108165" y="9982"/>
                  </a:lnTo>
                  <a:close/>
                </a:path>
                <a:path w="146685" h="47625">
                  <a:moveTo>
                    <a:pt x="108572" y="4318"/>
                  </a:moveTo>
                  <a:lnTo>
                    <a:pt x="107581" y="4914"/>
                  </a:lnTo>
                  <a:lnTo>
                    <a:pt x="106159" y="6438"/>
                  </a:lnTo>
                  <a:lnTo>
                    <a:pt x="105803" y="6896"/>
                  </a:lnTo>
                  <a:lnTo>
                    <a:pt x="108572" y="4318"/>
                  </a:lnTo>
                  <a:close/>
                </a:path>
                <a:path w="146685" h="47625">
                  <a:moveTo>
                    <a:pt x="109562" y="3733"/>
                  </a:moveTo>
                  <a:lnTo>
                    <a:pt x="109308" y="3644"/>
                  </a:lnTo>
                  <a:lnTo>
                    <a:pt x="108572" y="4318"/>
                  </a:lnTo>
                  <a:lnTo>
                    <a:pt x="109562" y="3733"/>
                  </a:lnTo>
                  <a:close/>
                </a:path>
                <a:path w="146685" h="47625">
                  <a:moveTo>
                    <a:pt x="112623" y="11645"/>
                  </a:moveTo>
                  <a:lnTo>
                    <a:pt x="112356" y="12026"/>
                  </a:lnTo>
                  <a:lnTo>
                    <a:pt x="112623" y="11645"/>
                  </a:lnTo>
                  <a:close/>
                </a:path>
                <a:path w="146685" h="47625">
                  <a:moveTo>
                    <a:pt x="117475" y="5676"/>
                  </a:moveTo>
                  <a:lnTo>
                    <a:pt x="117373" y="6057"/>
                  </a:lnTo>
                  <a:lnTo>
                    <a:pt x="117475" y="5676"/>
                  </a:lnTo>
                  <a:close/>
                </a:path>
                <a:path w="146685" h="47625">
                  <a:moveTo>
                    <a:pt x="120307" y="37211"/>
                  </a:moveTo>
                  <a:lnTo>
                    <a:pt x="120281" y="36957"/>
                  </a:lnTo>
                  <a:lnTo>
                    <a:pt x="118059" y="39243"/>
                  </a:lnTo>
                  <a:lnTo>
                    <a:pt x="115506" y="40894"/>
                  </a:lnTo>
                  <a:lnTo>
                    <a:pt x="112725" y="41910"/>
                  </a:lnTo>
                  <a:lnTo>
                    <a:pt x="112991" y="42037"/>
                  </a:lnTo>
                  <a:lnTo>
                    <a:pt x="115658" y="41021"/>
                  </a:lnTo>
                  <a:lnTo>
                    <a:pt x="118135" y="39370"/>
                  </a:lnTo>
                  <a:lnTo>
                    <a:pt x="120307" y="37211"/>
                  </a:lnTo>
                  <a:close/>
                </a:path>
                <a:path w="146685" h="47625">
                  <a:moveTo>
                    <a:pt x="120319" y="35433"/>
                  </a:moveTo>
                  <a:lnTo>
                    <a:pt x="117881" y="38227"/>
                  </a:lnTo>
                  <a:lnTo>
                    <a:pt x="114973" y="40259"/>
                  </a:lnTo>
                  <a:lnTo>
                    <a:pt x="111734" y="41402"/>
                  </a:lnTo>
                  <a:lnTo>
                    <a:pt x="112001" y="41529"/>
                  </a:lnTo>
                  <a:lnTo>
                    <a:pt x="115112" y="40386"/>
                  </a:lnTo>
                  <a:lnTo>
                    <a:pt x="117919" y="38354"/>
                  </a:lnTo>
                  <a:lnTo>
                    <a:pt x="120294" y="35814"/>
                  </a:lnTo>
                  <a:lnTo>
                    <a:pt x="120319" y="35433"/>
                  </a:lnTo>
                  <a:close/>
                </a:path>
                <a:path w="146685" h="47625">
                  <a:moveTo>
                    <a:pt x="120446" y="38481"/>
                  </a:moveTo>
                  <a:lnTo>
                    <a:pt x="120421" y="38227"/>
                  </a:lnTo>
                  <a:lnTo>
                    <a:pt x="118389" y="40132"/>
                  </a:lnTo>
                  <a:lnTo>
                    <a:pt x="116128" y="41529"/>
                  </a:lnTo>
                  <a:lnTo>
                    <a:pt x="113715" y="42291"/>
                  </a:lnTo>
                  <a:lnTo>
                    <a:pt x="113969" y="42418"/>
                  </a:lnTo>
                  <a:lnTo>
                    <a:pt x="116306" y="41656"/>
                  </a:lnTo>
                  <a:lnTo>
                    <a:pt x="118491" y="40259"/>
                  </a:lnTo>
                  <a:lnTo>
                    <a:pt x="120446" y="38481"/>
                  </a:lnTo>
                  <a:close/>
                </a:path>
                <a:path w="146685" h="47625">
                  <a:moveTo>
                    <a:pt x="120675" y="39624"/>
                  </a:moveTo>
                  <a:lnTo>
                    <a:pt x="120624" y="39370"/>
                  </a:lnTo>
                  <a:lnTo>
                    <a:pt x="118795" y="40894"/>
                  </a:lnTo>
                  <a:lnTo>
                    <a:pt x="116801" y="42037"/>
                  </a:lnTo>
                  <a:lnTo>
                    <a:pt x="114693" y="42799"/>
                  </a:lnTo>
                  <a:lnTo>
                    <a:pt x="114960" y="42926"/>
                  </a:lnTo>
                  <a:lnTo>
                    <a:pt x="116979" y="42164"/>
                  </a:lnTo>
                  <a:lnTo>
                    <a:pt x="118910" y="41021"/>
                  </a:lnTo>
                  <a:lnTo>
                    <a:pt x="120675" y="39624"/>
                  </a:lnTo>
                  <a:close/>
                </a:path>
                <a:path w="146685" h="47625">
                  <a:moveTo>
                    <a:pt x="120827" y="33172"/>
                  </a:moveTo>
                  <a:lnTo>
                    <a:pt x="118249" y="36703"/>
                  </a:lnTo>
                  <a:lnTo>
                    <a:pt x="114757" y="39624"/>
                  </a:lnTo>
                  <a:lnTo>
                    <a:pt x="110756" y="40894"/>
                  </a:lnTo>
                  <a:lnTo>
                    <a:pt x="111010" y="41021"/>
                  </a:lnTo>
                  <a:lnTo>
                    <a:pt x="114769" y="39751"/>
                  </a:lnTo>
                  <a:lnTo>
                    <a:pt x="118084" y="37084"/>
                  </a:lnTo>
                  <a:lnTo>
                    <a:pt x="120700" y="33655"/>
                  </a:lnTo>
                  <a:lnTo>
                    <a:pt x="120827" y="33172"/>
                  </a:lnTo>
                  <a:close/>
                </a:path>
                <a:path w="146685" h="47625">
                  <a:moveTo>
                    <a:pt x="120942" y="40640"/>
                  </a:moveTo>
                  <a:lnTo>
                    <a:pt x="120891" y="40386"/>
                  </a:lnTo>
                  <a:lnTo>
                    <a:pt x="119253" y="41656"/>
                  </a:lnTo>
                  <a:lnTo>
                    <a:pt x="117513" y="42672"/>
                  </a:lnTo>
                  <a:lnTo>
                    <a:pt x="115684" y="43307"/>
                  </a:lnTo>
                  <a:lnTo>
                    <a:pt x="115951" y="43434"/>
                  </a:lnTo>
                  <a:lnTo>
                    <a:pt x="117690" y="42799"/>
                  </a:lnTo>
                  <a:lnTo>
                    <a:pt x="119367" y="41783"/>
                  </a:lnTo>
                  <a:lnTo>
                    <a:pt x="120942" y="40640"/>
                  </a:lnTo>
                  <a:close/>
                </a:path>
                <a:path w="146685" h="47625">
                  <a:moveTo>
                    <a:pt x="121246" y="41529"/>
                  </a:moveTo>
                  <a:lnTo>
                    <a:pt x="121183" y="41402"/>
                  </a:lnTo>
                  <a:lnTo>
                    <a:pt x="119748" y="42418"/>
                  </a:lnTo>
                  <a:lnTo>
                    <a:pt x="118237" y="43180"/>
                  </a:lnTo>
                  <a:lnTo>
                    <a:pt x="116674" y="43688"/>
                  </a:lnTo>
                  <a:lnTo>
                    <a:pt x="116928" y="43815"/>
                  </a:lnTo>
                  <a:lnTo>
                    <a:pt x="118427" y="43307"/>
                  </a:lnTo>
                  <a:lnTo>
                    <a:pt x="119875" y="42545"/>
                  </a:lnTo>
                  <a:lnTo>
                    <a:pt x="121246" y="41529"/>
                  </a:lnTo>
                  <a:close/>
                </a:path>
                <a:path w="146685" h="47625">
                  <a:moveTo>
                    <a:pt x="121564" y="42418"/>
                  </a:moveTo>
                  <a:lnTo>
                    <a:pt x="121488" y="42291"/>
                  </a:lnTo>
                  <a:lnTo>
                    <a:pt x="120256" y="43053"/>
                  </a:lnTo>
                  <a:lnTo>
                    <a:pt x="118973" y="43688"/>
                  </a:lnTo>
                  <a:lnTo>
                    <a:pt x="117652" y="44196"/>
                  </a:lnTo>
                  <a:lnTo>
                    <a:pt x="117919" y="44323"/>
                  </a:lnTo>
                  <a:lnTo>
                    <a:pt x="119164" y="43815"/>
                  </a:lnTo>
                  <a:lnTo>
                    <a:pt x="120396" y="43180"/>
                  </a:lnTo>
                  <a:lnTo>
                    <a:pt x="121564" y="42418"/>
                  </a:lnTo>
                  <a:close/>
                </a:path>
                <a:path w="146685" h="47625">
                  <a:moveTo>
                    <a:pt x="121742" y="6032"/>
                  </a:moveTo>
                  <a:lnTo>
                    <a:pt x="121716" y="5549"/>
                  </a:lnTo>
                  <a:lnTo>
                    <a:pt x="121348" y="5511"/>
                  </a:lnTo>
                  <a:lnTo>
                    <a:pt x="121742" y="6032"/>
                  </a:lnTo>
                  <a:close/>
                </a:path>
                <a:path w="146685" h="47625">
                  <a:moveTo>
                    <a:pt x="121907" y="43307"/>
                  </a:moveTo>
                  <a:lnTo>
                    <a:pt x="121831" y="43180"/>
                  </a:lnTo>
                  <a:lnTo>
                    <a:pt x="120789" y="43815"/>
                  </a:lnTo>
                  <a:lnTo>
                    <a:pt x="119735" y="44323"/>
                  </a:lnTo>
                  <a:lnTo>
                    <a:pt x="118643" y="44704"/>
                  </a:lnTo>
                  <a:lnTo>
                    <a:pt x="118910" y="44831"/>
                  </a:lnTo>
                  <a:lnTo>
                    <a:pt x="119926" y="44450"/>
                  </a:lnTo>
                  <a:lnTo>
                    <a:pt x="120929" y="43942"/>
                  </a:lnTo>
                  <a:lnTo>
                    <a:pt x="121907" y="43307"/>
                  </a:lnTo>
                  <a:close/>
                </a:path>
                <a:path w="146685" h="47625">
                  <a:moveTo>
                    <a:pt x="122262" y="44196"/>
                  </a:moveTo>
                  <a:lnTo>
                    <a:pt x="122186" y="43942"/>
                  </a:lnTo>
                  <a:lnTo>
                    <a:pt x="121348" y="44450"/>
                  </a:lnTo>
                  <a:lnTo>
                    <a:pt x="120497" y="44831"/>
                  </a:lnTo>
                  <a:lnTo>
                    <a:pt x="119634" y="45085"/>
                  </a:lnTo>
                  <a:lnTo>
                    <a:pt x="119888" y="45212"/>
                  </a:lnTo>
                  <a:lnTo>
                    <a:pt x="120700" y="44958"/>
                  </a:lnTo>
                  <a:lnTo>
                    <a:pt x="122262" y="44196"/>
                  </a:lnTo>
                  <a:close/>
                </a:path>
                <a:path w="146685" h="47625">
                  <a:moveTo>
                    <a:pt x="122656" y="44958"/>
                  </a:moveTo>
                  <a:lnTo>
                    <a:pt x="122567" y="44831"/>
                  </a:lnTo>
                  <a:lnTo>
                    <a:pt x="120611" y="45593"/>
                  </a:lnTo>
                  <a:lnTo>
                    <a:pt x="120878" y="45720"/>
                  </a:lnTo>
                  <a:lnTo>
                    <a:pt x="122656" y="44958"/>
                  </a:lnTo>
                  <a:close/>
                </a:path>
                <a:path w="146685" h="47625">
                  <a:moveTo>
                    <a:pt x="123050" y="45720"/>
                  </a:moveTo>
                  <a:lnTo>
                    <a:pt x="122961" y="45466"/>
                  </a:lnTo>
                  <a:lnTo>
                    <a:pt x="122516" y="45720"/>
                  </a:lnTo>
                  <a:lnTo>
                    <a:pt x="121602" y="46101"/>
                  </a:lnTo>
                  <a:lnTo>
                    <a:pt x="121869" y="46101"/>
                  </a:lnTo>
                  <a:lnTo>
                    <a:pt x="123050" y="45720"/>
                  </a:lnTo>
                  <a:close/>
                </a:path>
                <a:path w="146685" h="47625">
                  <a:moveTo>
                    <a:pt x="123469" y="46329"/>
                  </a:moveTo>
                  <a:lnTo>
                    <a:pt x="123367" y="46151"/>
                  </a:lnTo>
                  <a:lnTo>
                    <a:pt x="123113" y="46266"/>
                  </a:lnTo>
                  <a:lnTo>
                    <a:pt x="122605" y="46443"/>
                  </a:lnTo>
                  <a:lnTo>
                    <a:pt x="122847" y="46558"/>
                  </a:lnTo>
                  <a:lnTo>
                    <a:pt x="123469" y="46329"/>
                  </a:lnTo>
                  <a:close/>
                </a:path>
                <a:path w="146685" h="47625">
                  <a:moveTo>
                    <a:pt x="123837" y="47015"/>
                  </a:moveTo>
                  <a:lnTo>
                    <a:pt x="123786" y="46837"/>
                  </a:lnTo>
                  <a:lnTo>
                    <a:pt x="123583" y="46913"/>
                  </a:lnTo>
                  <a:lnTo>
                    <a:pt x="123837" y="47015"/>
                  </a:lnTo>
                  <a:close/>
                </a:path>
                <a:path w="146685" h="47625">
                  <a:moveTo>
                    <a:pt x="134188" y="18122"/>
                  </a:moveTo>
                  <a:lnTo>
                    <a:pt x="134061" y="16167"/>
                  </a:lnTo>
                  <a:lnTo>
                    <a:pt x="134023" y="15836"/>
                  </a:lnTo>
                  <a:lnTo>
                    <a:pt x="133591" y="12153"/>
                  </a:lnTo>
                  <a:lnTo>
                    <a:pt x="133477" y="11137"/>
                  </a:lnTo>
                  <a:lnTo>
                    <a:pt x="132803" y="11303"/>
                  </a:lnTo>
                  <a:lnTo>
                    <a:pt x="132803" y="15455"/>
                  </a:lnTo>
                  <a:lnTo>
                    <a:pt x="132461" y="15836"/>
                  </a:lnTo>
                  <a:lnTo>
                    <a:pt x="132397" y="15608"/>
                  </a:lnTo>
                  <a:lnTo>
                    <a:pt x="132397" y="17360"/>
                  </a:lnTo>
                  <a:lnTo>
                    <a:pt x="131533" y="18872"/>
                  </a:lnTo>
                  <a:lnTo>
                    <a:pt x="131521" y="15875"/>
                  </a:lnTo>
                  <a:lnTo>
                    <a:pt x="131318" y="15875"/>
                  </a:lnTo>
                  <a:lnTo>
                    <a:pt x="131406" y="19646"/>
                  </a:lnTo>
                  <a:lnTo>
                    <a:pt x="130937" y="22555"/>
                  </a:lnTo>
                  <a:lnTo>
                    <a:pt x="130759" y="23342"/>
                  </a:lnTo>
                  <a:lnTo>
                    <a:pt x="129882" y="23520"/>
                  </a:lnTo>
                  <a:lnTo>
                    <a:pt x="129882" y="24218"/>
                  </a:lnTo>
                  <a:lnTo>
                    <a:pt x="129476" y="24625"/>
                  </a:lnTo>
                  <a:lnTo>
                    <a:pt x="129667" y="23837"/>
                  </a:lnTo>
                  <a:lnTo>
                    <a:pt x="129882" y="24218"/>
                  </a:lnTo>
                  <a:lnTo>
                    <a:pt x="129882" y="23520"/>
                  </a:lnTo>
                  <a:lnTo>
                    <a:pt x="129730" y="23545"/>
                  </a:lnTo>
                  <a:lnTo>
                    <a:pt x="130022" y="22352"/>
                  </a:lnTo>
                  <a:lnTo>
                    <a:pt x="131051" y="21678"/>
                  </a:lnTo>
                  <a:lnTo>
                    <a:pt x="131089" y="19011"/>
                  </a:lnTo>
                  <a:lnTo>
                    <a:pt x="130975" y="17360"/>
                  </a:lnTo>
                  <a:lnTo>
                    <a:pt x="130365" y="15671"/>
                  </a:lnTo>
                  <a:lnTo>
                    <a:pt x="130289" y="15455"/>
                  </a:lnTo>
                  <a:lnTo>
                    <a:pt x="130086" y="15074"/>
                  </a:lnTo>
                  <a:lnTo>
                    <a:pt x="130162" y="14693"/>
                  </a:lnTo>
                  <a:lnTo>
                    <a:pt x="130467" y="14185"/>
                  </a:lnTo>
                  <a:lnTo>
                    <a:pt x="131838" y="15709"/>
                  </a:lnTo>
                  <a:lnTo>
                    <a:pt x="132397" y="17360"/>
                  </a:lnTo>
                  <a:lnTo>
                    <a:pt x="132397" y="15608"/>
                  </a:lnTo>
                  <a:lnTo>
                    <a:pt x="132092" y="14439"/>
                  </a:lnTo>
                  <a:lnTo>
                    <a:pt x="130987" y="14185"/>
                  </a:lnTo>
                  <a:lnTo>
                    <a:pt x="130441" y="14058"/>
                  </a:lnTo>
                  <a:lnTo>
                    <a:pt x="130073" y="14058"/>
                  </a:lnTo>
                  <a:lnTo>
                    <a:pt x="130073" y="18630"/>
                  </a:lnTo>
                  <a:lnTo>
                    <a:pt x="129781" y="18999"/>
                  </a:lnTo>
                  <a:lnTo>
                    <a:pt x="129781" y="22504"/>
                  </a:lnTo>
                  <a:lnTo>
                    <a:pt x="129197" y="24904"/>
                  </a:lnTo>
                  <a:lnTo>
                    <a:pt x="128143" y="25146"/>
                  </a:lnTo>
                  <a:lnTo>
                    <a:pt x="128600" y="23279"/>
                  </a:lnTo>
                  <a:lnTo>
                    <a:pt x="129679" y="22567"/>
                  </a:lnTo>
                  <a:lnTo>
                    <a:pt x="129781" y="18999"/>
                  </a:lnTo>
                  <a:lnTo>
                    <a:pt x="129527" y="17983"/>
                  </a:lnTo>
                  <a:lnTo>
                    <a:pt x="129527" y="21043"/>
                  </a:lnTo>
                  <a:lnTo>
                    <a:pt x="128892" y="22059"/>
                  </a:lnTo>
                  <a:lnTo>
                    <a:pt x="129349" y="20193"/>
                  </a:lnTo>
                  <a:lnTo>
                    <a:pt x="129527" y="21043"/>
                  </a:lnTo>
                  <a:lnTo>
                    <a:pt x="129527" y="17983"/>
                  </a:lnTo>
                  <a:lnTo>
                    <a:pt x="129324" y="17106"/>
                  </a:lnTo>
                  <a:lnTo>
                    <a:pt x="129209" y="16649"/>
                  </a:lnTo>
                  <a:lnTo>
                    <a:pt x="129171" y="15367"/>
                  </a:lnTo>
                  <a:lnTo>
                    <a:pt x="129159" y="20193"/>
                  </a:lnTo>
                  <a:lnTo>
                    <a:pt x="128663" y="22174"/>
                  </a:lnTo>
                  <a:lnTo>
                    <a:pt x="128638" y="22313"/>
                  </a:lnTo>
                  <a:lnTo>
                    <a:pt x="128447" y="22440"/>
                  </a:lnTo>
                  <a:lnTo>
                    <a:pt x="127965" y="22440"/>
                  </a:lnTo>
                  <a:lnTo>
                    <a:pt x="128181" y="21932"/>
                  </a:lnTo>
                  <a:lnTo>
                    <a:pt x="128663" y="22186"/>
                  </a:lnTo>
                  <a:lnTo>
                    <a:pt x="128638" y="21932"/>
                  </a:lnTo>
                  <a:lnTo>
                    <a:pt x="128549" y="21297"/>
                  </a:lnTo>
                  <a:lnTo>
                    <a:pt x="127952" y="21297"/>
                  </a:lnTo>
                  <a:lnTo>
                    <a:pt x="128206" y="20320"/>
                  </a:lnTo>
                  <a:lnTo>
                    <a:pt x="128104" y="17208"/>
                  </a:lnTo>
                  <a:lnTo>
                    <a:pt x="128485" y="17106"/>
                  </a:lnTo>
                  <a:lnTo>
                    <a:pt x="128905" y="17868"/>
                  </a:lnTo>
                  <a:lnTo>
                    <a:pt x="129108" y="18935"/>
                  </a:lnTo>
                  <a:lnTo>
                    <a:pt x="129159" y="20193"/>
                  </a:lnTo>
                  <a:lnTo>
                    <a:pt x="129159" y="15367"/>
                  </a:lnTo>
                  <a:lnTo>
                    <a:pt x="128981" y="15240"/>
                  </a:lnTo>
                  <a:lnTo>
                    <a:pt x="128981" y="15481"/>
                  </a:lnTo>
                  <a:lnTo>
                    <a:pt x="128917" y="15328"/>
                  </a:lnTo>
                  <a:lnTo>
                    <a:pt x="128993" y="15684"/>
                  </a:lnTo>
                  <a:lnTo>
                    <a:pt x="129006" y="16205"/>
                  </a:lnTo>
                  <a:lnTo>
                    <a:pt x="128079" y="16586"/>
                  </a:lnTo>
                  <a:lnTo>
                    <a:pt x="128079" y="20066"/>
                  </a:lnTo>
                  <a:lnTo>
                    <a:pt x="127698" y="21577"/>
                  </a:lnTo>
                  <a:lnTo>
                    <a:pt x="127241" y="21958"/>
                  </a:lnTo>
                  <a:lnTo>
                    <a:pt x="127241" y="23342"/>
                  </a:lnTo>
                  <a:lnTo>
                    <a:pt x="126898" y="24714"/>
                  </a:lnTo>
                  <a:lnTo>
                    <a:pt x="126746" y="24599"/>
                  </a:lnTo>
                  <a:lnTo>
                    <a:pt x="126593" y="24218"/>
                  </a:lnTo>
                  <a:lnTo>
                    <a:pt x="126504" y="23964"/>
                  </a:lnTo>
                  <a:lnTo>
                    <a:pt x="127241" y="23342"/>
                  </a:lnTo>
                  <a:lnTo>
                    <a:pt x="127241" y="21958"/>
                  </a:lnTo>
                  <a:lnTo>
                    <a:pt x="126377" y="22656"/>
                  </a:lnTo>
                  <a:lnTo>
                    <a:pt x="127063" y="20066"/>
                  </a:lnTo>
                  <a:lnTo>
                    <a:pt x="126974" y="17614"/>
                  </a:lnTo>
                  <a:lnTo>
                    <a:pt x="127508" y="17360"/>
                  </a:lnTo>
                  <a:lnTo>
                    <a:pt x="127939" y="17246"/>
                  </a:lnTo>
                  <a:lnTo>
                    <a:pt x="128079" y="20066"/>
                  </a:lnTo>
                  <a:lnTo>
                    <a:pt x="128079" y="16586"/>
                  </a:lnTo>
                  <a:lnTo>
                    <a:pt x="128079" y="16256"/>
                  </a:lnTo>
                  <a:lnTo>
                    <a:pt x="128016" y="15265"/>
                  </a:lnTo>
                  <a:lnTo>
                    <a:pt x="128460" y="15074"/>
                  </a:lnTo>
                  <a:lnTo>
                    <a:pt x="128917" y="14820"/>
                  </a:lnTo>
                  <a:lnTo>
                    <a:pt x="129324" y="14693"/>
                  </a:lnTo>
                  <a:lnTo>
                    <a:pt x="129578" y="15836"/>
                  </a:lnTo>
                  <a:lnTo>
                    <a:pt x="129692" y="16217"/>
                  </a:lnTo>
                  <a:lnTo>
                    <a:pt x="129844" y="16598"/>
                  </a:lnTo>
                  <a:lnTo>
                    <a:pt x="129959" y="17106"/>
                  </a:lnTo>
                  <a:lnTo>
                    <a:pt x="130073" y="18630"/>
                  </a:lnTo>
                  <a:lnTo>
                    <a:pt x="130073" y="14058"/>
                  </a:lnTo>
                  <a:lnTo>
                    <a:pt x="129819" y="14058"/>
                  </a:lnTo>
                  <a:lnTo>
                    <a:pt x="130746" y="13169"/>
                  </a:lnTo>
                  <a:lnTo>
                    <a:pt x="131140" y="13931"/>
                  </a:lnTo>
                  <a:lnTo>
                    <a:pt x="131826" y="13296"/>
                  </a:lnTo>
                  <a:lnTo>
                    <a:pt x="130873" y="12915"/>
                  </a:lnTo>
                  <a:lnTo>
                    <a:pt x="129438" y="13042"/>
                  </a:lnTo>
                  <a:lnTo>
                    <a:pt x="129184" y="13169"/>
                  </a:lnTo>
                  <a:lnTo>
                    <a:pt x="128917" y="12915"/>
                  </a:lnTo>
                  <a:lnTo>
                    <a:pt x="128790" y="12788"/>
                  </a:lnTo>
                  <a:lnTo>
                    <a:pt x="129400" y="12649"/>
                  </a:lnTo>
                  <a:lnTo>
                    <a:pt x="129717" y="12407"/>
                  </a:lnTo>
                  <a:lnTo>
                    <a:pt x="132676" y="12153"/>
                  </a:lnTo>
                  <a:lnTo>
                    <a:pt x="132803" y="15455"/>
                  </a:lnTo>
                  <a:lnTo>
                    <a:pt x="132803" y="11303"/>
                  </a:lnTo>
                  <a:lnTo>
                    <a:pt x="130289" y="11899"/>
                  </a:lnTo>
                  <a:lnTo>
                    <a:pt x="129032" y="12153"/>
                  </a:lnTo>
                  <a:lnTo>
                    <a:pt x="127927" y="12661"/>
                  </a:lnTo>
                  <a:lnTo>
                    <a:pt x="127914" y="16649"/>
                  </a:lnTo>
                  <a:lnTo>
                    <a:pt x="126949" y="17043"/>
                  </a:lnTo>
                  <a:lnTo>
                    <a:pt x="126936" y="16510"/>
                  </a:lnTo>
                  <a:lnTo>
                    <a:pt x="126911" y="16129"/>
                  </a:lnTo>
                  <a:lnTo>
                    <a:pt x="126911" y="20193"/>
                  </a:lnTo>
                  <a:lnTo>
                    <a:pt x="126187" y="22821"/>
                  </a:lnTo>
                  <a:lnTo>
                    <a:pt x="123990" y="24701"/>
                  </a:lnTo>
                  <a:lnTo>
                    <a:pt x="124802" y="22733"/>
                  </a:lnTo>
                  <a:lnTo>
                    <a:pt x="124917" y="21971"/>
                  </a:lnTo>
                  <a:lnTo>
                    <a:pt x="125082" y="20447"/>
                  </a:lnTo>
                  <a:lnTo>
                    <a:pt x="125831" y="19392"/>
                  </a:lnTo>
                  <a:lnTo>
                    <a:pt x="125679" y="19265"/>
                  </a:lnTo>
                  <a:lnTo>
                    <a:pt x="125628" y="19011"/>
                  </a:lnTo>
                  <a:lnTo>
                    <a:pt x="125526" y="18376"/>
                  </a:lnTo>
                  <a:lnTo>
                    <a:pt x="126441" y="17868"/>
                  </a:lnTo>
                  <a:lnTo>
                    <a:pt x="126796" y="17703"/>
                  </a:lnTo>
                  <a:lnTo>
                    <a:pt x="126911" y="20193"/>
                  </a:lnTo>
                  <a:lnTo>
                    <a:pt x="126911" y="16129"/>
                  </a:lnTo>
                  <a:lnTo>
                    <a:pt x="126885" y="15748"/>
                  </a:lnTo>
                  <a:lnTo>
                    <a:pt x="127838" y="15341"/>
                  </a:lnTo>
                  <a:lnTo>
                    <a:pt x="127914" y="16649"/>
                  </a:lnTo>
                  <a:lnTo>
                    <a:pt x="127914" y="12674"/>
                  </a:lnTo>
                  <a:lnTo>
                    <a:pt x="126771" y="12839"/>
                  </a:lnTo>
                  <a:lnTo>
                    <a:pt x="126771" y="17119"/>
                  </a:lnTo>
                  <a:lnTo>
                    <a:pt x="125349" y="18034"/>
                  </a:lnTo>
                  <a:lnTo>
                    <a:pt x="125526" y="16383"/>
                  </a:lnTo>
                  <a:lnTo>
                    <a:pt x="125768" y="16217"/>
                  </a:lnTo>
                  <a:lnTo>
                    <a:pt x="126695" y="15824"/>
                  </a:lnTo>
                  <a:lnTo>
                    <a:pt x="126771" y="17119"/>
                  </a:lnTo>
                  <a:lnTo>
                    <a:pt x="126771" y="12839"/>
                  </a:lnTo>
                  <a:lnTo>
                    <a:pt x="126174" y="12915"/>
                  </a:lnTo>
                  <a:lnTo>
                    <a:pt x="125806" y="10502"/>
                  </a:lnTo>
                  <a:lnTo>
                    <a:pt x="125666" y="9486"/>
                  </a:lnTo>
                  <a:lnTo>
                    <a:pt x="125323" y="9334"/>
                  </a:lnTo>
                  <a:lnTo>
                    <a:pt x="125323" y="16522"/>
                  </a:lnTo>
                  <a:lnTo>
                    <a:pt x="125133" y="18173"/>
                  </a:lnTo>
                  <a:lnTo>
                    <a:pt x="124841" y="18364"/>
                  </a:lnTo>
                  <a:lnTo>
                    <a:pt x="124841" y="20777"/>
                  </a:lnTo>
                  <a:lnTo>
                    <a:pt x="124675" y="22352"/>
                  </a:lnTo>
                  <a:lnTo>
                    <a:pt x="124561" y="22733"/>
                  </a:lnTo>
                  <a:lnTo>
                    <a:pt x="123609" y="25019"/>
                  </a:lnTo>
                  <a:lnTo>
                    <a:pt x="122085" y="26327"/>
                  </a:lnTo>
                  <a:lnTo>
                    <a:pt x="123672" y="22479"/>
                  </a:lnTo>
                  <a:lnTo>
                    <a:pt x="124206" y="21678"/>
                  </a:lnTo>
                  <a:lnTo>
                    <a:pt x="124841" y="20777"/>
                  </a:lnTo>
                  <a:lnTo>
                    <a:pt x="124841" y="18364"/>
                  </a:lnTo>
                  <a:lnTo>
                    <a:pt x="124510" y="18580"/>
                  </a:lnTo>
                  <a:lnTo>
                    <a:pt x="124510" y="19011"/>
                  </a:lnTo>
                  <a:lnTo>
                    <a:pt x="124066" y="21678"/>
                  </a:lnTo>
                  <a:lnTo>
                    <a:pt x="123799" y="21513"/>
                  </a:lnTo>
                  <a:lnTo>
                    <a:pt x="124053" y="19126"/>
                  </a:lnTo>
                  <a:lnTo>
                    <a:pt x="124510" y="19011"/>
                  </a:lnTo>
                  <a:lnTo>
                    <a:pt x="124510" y="18580"/>
                  </a:lnTo>
                  <a:lnTo>
                    <a:pt x="124091" y="18846"/>
                  </a:lnTo>
                  <a:lnTo>
                    <a:pt x="124256" y="17233"/>
                  </a:lnTo>
                  <a:lnTo>
                    <a:pt x="125323" y="16522"/>
                  </a:lnTo>
                  <a:lnTo>
                    <a:pt x="125323" y="9334"/>
                  </a:lnTo>
                  <a:lnTo>
                    <a:pt x="123939" y="8712"/>
                  </a:lnTo>
                  <a:lnTo>
                    <a:pt x="123939" y="18376"/>
                  </a:lnTo>
                  <a:lnTo>
                    <a:pt x="123875" y="18986"/>
                  </a:lnTo>
                  <a:lnTo>
                    <a:pt x="123431" y="19265"/>
                  </a:lnTo>
                  <a:lnTo>
                    <a:pt x="123850" y="19177"/>
                  </a:lnTo>
                  <a:lnTo>
                    <a:pt x="123609" y="21386"/>
                  </a:lnTo>
                  <a:lnTo>
                    <a:pt x="123050" y="21018"/>
                  </a:lnTo>
                  <a:lnTo>
                    <a:pt x="123050" y="22313"/>
                  </a:lnTo>
                  <a:lnTo>
                    <a:pt x="123012" y="23469"/>
                  </a:lnTo>
                  <a:lnTo>
                    <a:pt x="121691" y="26657"/>
                  </a:lnTo>
                  <a:lnTo>
                    <a:pt x="120230" y="27901"/>
                  </a:lnTo>
                  <a:lnTo>
                    <a:pt x="120751" y="26555"/>
                  </a:lnTo>
                  <a:lnTo>
                    <a:pt x="122250" y="24599"/>
                  </a:lnTo>
                  <a:lnTo>
                    <a:pt x="123012" y="23469"/>
                  </a:lnTo>
                  <a:lnTo>
                    <a:pt x="123012" y="22415"/>
                  </a:lnTo>
                  <a:lnTo>
                    <a:pt x="122389" y="23964"/>
                  </a:lnTo>
                  <a:lnTo>
                    <a:pt x="121500" y="24739"/>
                  </a:lnTo>
                  <a:lnTo>
                    <a:pt x="122529" y="22225"/>
                  </a:lnTo>
                  <a:lnTo>
                    <a:pt x="122643" y="21463"/>
                  </a:lnTo>
                  <a:lnTo>
                    <a:pt x="122656" y="21323"/>
                  </a:lnTo>
                  <a:lnTo>
                    <a:pt x="122834" y="21424"/>
                  </a:lnTo>
                  <a:lnTo>
                    <a:pt x="122961" y="21678"/>
                  </a:lnTo>
                  <a:lnTo>
                    <a:pt x="123050" y="22313"/>
                  </a:lnTo>
                  <a:lnTo>
                    <a:pt x="123050" y="21018"/>
                  </a:lnTo>
                  <a:lnTo>
                    <a:pt x="122707" y="20789"/>
                  </a:lnTo>
                  <a:lnTo>
                    <a:pt x="122961" y="18288"/>
                  </a:lnTo>
                  <a:lnTo>
                    <a:pt x="123317" y="18122"/>
                  </a:lnTo>
                  <a:lnTo>
                    <a:pt x="123939" y="18376"/>
                  </a:lnTo>
                  <a:lnTo>
                    <a:pt x="123939" y="8712"/>
                  </a:lnTo>
                  <a:lnTo>
                    <a:pt x="123571" y="8547"/>
                  </a:lnTo>
                  <a:lnTo>
                    <a:pt x="123571" y="15709"/>
                  </a:lnTo>
                  <a:lnTo>
                    <a:pt x="123507" y="16471"/>
                  </a:lnTo>
                  <a:lnTo>
                    <a:pt x="123202" y="17233"/>
                  </a:lnTo>
                  <a:lnTo>
                    <a:pt x="123063" y="17373"/>
                  </a:lnTo>
                  <a:lnTo>
                    <a:pt x="123177" y="16243"/>
                  </a:lnTo>
                  <a:lnTo>
                    <a:pt x="123380" y="15963"/>
                  </a:lnTo>
                  <a:lnTo>
                    <a:pt x="123532" y="15722"/>
                  </a:lnTo>
                  <a:lnTo>
                    <a:pt x="123215" y="15887"/>
                  </a:lnTo>
                  <a:lnTo>
                    <a:pt x="123532" y="15709"/>
                  </a:lnTo>
                  <a:lnTo>
                    <a:pt x="123571" y="8547"/>
                  </a:lnTo>
                  <a:lnTo>
                    <a:pt x="123418" y="8470"/>
                  </a:lnTo>
                  <a:lnTo>
                    <a:pt x="121742" y="6032"/>
                  </a:lnTo>
                  <a:lnTo>
                    <a:pt x="121894" y="9359"/>
                  </a:lnTo>
                  <a:lnTo>
                    <a:pt x="121488" y="11772"/>
                  </a:lnTo>
                  <a:lnTo>
                    <a:pt x="121856" y="12153"/>
                  </a:lnTo>
                  <a:lnTo>
                    <a:pt x="122059" y="11899"/>
                  </a:lnTo>
                  <a:lnTo>
                    <a:pt x="122123" y="10756"/>
                  </a:lnTo>
                  <a:lnTo>
                    <a:pt x="122301" y="10502"/>
                  </a:lnTo>
                  <a:lnTo>
                    <a:pt x="122402" y="11645"/>
                  </a:lnTo>
                  <a:lnTo>
                    <a:pt x="122732" y="12407"/>
                  </a:lnTo>
                  <a:lnTo>
                    <a:pt x="123532" y="12534"/>
                  </a:lnTo>
                  <a:lnTo>
                    <a:pt x="122961" y="15392"/>
                  </a:lnTo>
                  <a:lnTo>
                    <a:pt x="122961" y="16560"/>
                  </a:lnTo>
                  <a:lnTo>
                    <a:pt x="122847" y="17576"/>
                  </a:lnTo>
                  <a:lnTo>
                    <a:pt x="122770" y="17703"/>
                  </a:lnTo>
                  <a:lnTo>
                    <a:pt x="122770" y="18402"/>
                  </a:lnTo>
                  <a:lnTo>
                    <a:pt x="122529" y="20675"/>
                  </a:lnTo>
                  <a:lnTo>
                    <a:pt x="122478" y="21221"/>
                  </a:lnTo>
                  <a:lnTo>
                    <a:pt x="122415" y="21844"/>
                  </a:lnTo>
                  <a:lnTo>
                    <a:pt x="122288" y="22225"/>
                  </a:lnTo>
                  <a:lnTo>
                    <a:pt x="121145" y="25044"/>
                  </a:lnTo>
                  <a:lnTo>
                    <a:pt x="120294" y="25781"/>
                  </a:lnTo>
                  <a:lnTo>
                    <a:pt x="120294" y="27165"/>
                  </a:lnTo>
                  <a:lnTo>
                    <a:pt x="120142" y="27533"/>
                  </a:lnTo>
                  <a:lnTo>
                    <a:pt x="120116" y="27393"/>
                  </a:lnTo>
                  <a:lnTo>
                    <a:pt x="120294" y="27165"/>
                  </a:lnTo>
                  <a:lnTo>
                    <a:pt x="120294" y="25781"/>
                  </a:lnTo>
                  <a:lnTo>
                    <a:pt x="119557" y="26416"/>
                  </a:lnTo>
                  <a:lnTo>
                    <a:pt x="121348" y="21971"/>
                  </a:lnTo>
                  <a:lnTo>
                    <a:pt x="121462" y="21590"/>
                  </a:lnTo>
                  <a:lnTo>
                    <a:pt x="121577" y="20447"/>
                  </a:lnTo>
                  <a:lnTo>
                    <a:pt x="121754" y="20789"/>
                  </a:lnTo>
                  <a:lnTo>
                    <a:pt x="122478" y="21221"/>
                  </a:lnTo>
                  <a:lnTo>
                    <a:pt x="122478" y="20650"/>
                  </a:lnTo>
                  <a:lnTo>
                    <a:pt x="121945" y="20281"/>
                  </a:lnTo>
                  <a:lnTo>
                    <a:pt x="121894" y="20154"/>
                  </a:lnTo>
                  <a:lnTo>
                    <a:pt x="121869" y="19646"/>
                  </a:lnTo>
                  <a:lnTo>
                    <a:pt x="122770" y="18402"/>
                  </a:lnTo>
                  <a:lnTo>
                    <a:pt x="122770" y="17703"/>
                  </a:lnTo>
                  <a:lnTo>
                    <a:pt x="122161" y="17995"/>
                  </a:lnTo>
                  <a:lnTo>
                    <a:pt x="121881" y="17995"/>
                  </a:lnTo>
                  <a:lnTo>
                    <a:pt x="121881" y="18630"/>
                  </a:lnTo>
                  <a:lnTo>
                    <a:pt x="121831" y="18884"/>
                  </a:lnTo>
                  <a:lnTo>
                    <a:pt x="121691" y="19304"/>
                  </a:lnTo>
                  <a:lnTo>
                    <a:pt x="121767" y="18592"/>
                  </a:lnTo>
                  <a:lnTo>
                    <a:pt x="121881" y="17995"/>
                  </a:lnTo>
                  <a:lnTo>
                    <a:pt x="121881" y="17526"/>
                  </a:lnTo>
                  <a:lnTo>
                    <a:pt x="122262" y="17233"/>
                  </a:lnTo>
                  <a:lnTo>
                    <a:pt x="122148" y="17741"/>
                  </a:lnTo>
                  <a:lnTo>
                    <a:pt x="122478" y="17233"/>
                  </a:lnTo>
                  <a:lnTo>
                    <a:pt x="122961" y="16560"/>
                  </a:lnTo>
                  <a:lnTo>
                    <a:pt x="122961" y="15392"/>
                  </a:lnTo>
                  <a:lnTo>
                    <a:pt x="122669" y="16852"/>
                  </a:lnTo>
                  <a:lnTo>
                    <a:pt x="121907" y="17259"/>
                  </a:lnTo>
                  <a:lnTo>
                    <a:pt x="122008" y="16243"/>
                  </a:lnTo>
                  <a:lnTo>
                    <a:pt x="122047" y="16090"/>
                  </a:lnTo>
                  <a:lnTo>
                    <a:pt x="122224" y="15328"/>
                  </a:lnTo>
                  <a:lnTo>
                    <a:pt x="122389" y="14439"/>
                  </a:lnTo>
                  <a:lnTo>
                    <a:pt x="122212" y="14262"/>
                  </a:lnTo>
                  <a:lnTo>
                    <a:pt x="121920" y="13931"/>
                  </a:lnTo>
                  <a:lnTo>
                    <a:pt x="121742" y="14135"/>
                  </a:lnTo>
                  <a:lnTo>
                    <a:pt x="121729" y="16929"/>
                  </a:lnTo>
                  <a:lnTo>
                    <a:pt x="121691" y="17386"/>
                  </a:lnTo>
                  <a:lnTo>
                    <a:pt x="121005" y="17741"/>
                  </a:lnTo>
                  <a:lnTo>
                    <a:pt x="120700" y="17526"/>
                  </a:lnTo>
                  <a:lnTo>
                    <a:pt x="120802" y="16471"/>
                  </a:lnTo>
                  <a:lnTo>
                    <a:pt x="121729" y="16929"/>
                  </a:lnTo>
                  <a:lnTo>
                    <a:pt x="121729" y="14211"/>
                  </a:lnTo>
                  <a:lnTo>
                    <a:pt x="121691" y="14439"/>
                  </a:lnTo>
                  <a:lnTo>
                    <a:pt x="121500" y="16090"/>
                  </a:lnTo>
                  <a:lnTo>
                    <a:pt x="120853" y="15963"/>
                  </a:lnTo>
                  <a:lnTo>
                    <a:pt x="121069" y="13843"/>
                  </a:lnTo>
                  <a:lnTo>
                    <a:pt x="120865" y="13843"/>
                  </a:lnTo>
                  <a:lnTo>
                    <a:pt x="120662" y="15913"/>
                  </a:lnTo>
                  <a:lnTo>
                    <a:pt x="120611" y="16370"/>
                  </a:lnTo>
                  <a:lnTo>
                    <a:pt x="120523" y="17386"/>
                  </a:lnTo>
                  <a:lnTo>
                    <a:pt x="119646" y="16725"/>
                  </a:lnTo>
                  <a:lnTo>
                    <a:pt x="119634" y="16408"/>
                  </a:lnTo>
                  <a:lnTo>
                    <a:pt x="120319" y="16217"/>
                  </a:lnTo>
                  <a:lnTo>
                    <a:pt x="120611" y="16370"/>
                  </a:lnTo>
                  <a:lnTo>
                    <a:pt x="120611" y="15913"/>
                  </a:lnTo>
                  <a:lnTo>
                    <a:pt x="120319" y="15836"/>
                  </a:lnTo>
                  <a:lnTo>
                    <a:pt x="119684" y="15900"/>
                  </a:lnTo>
                  <a:lnTo>
                    <a:pt x="119900" y="13716"/>
                  </a:lnTo>
                  <a:lnTo>
                    <a:pt x="119710" y="13589"/>
                  </a:lnTo>
                  <a:lnTo>
                    <a:pt x="119481" y="15925"/>
                  </a:lnTo>
                  <a:lnTo>
                    <a:pt x="119430" y="16459"/>
                  </a:lnTo>
                  <a:lnTo>
                    <a:pt x="119430" y="15938"/>
                  </a:lnTo>
                  <a:lnTo>
                    <a:pt x="118643" y="16002"/>
                  </a:lnTo>
                  <a:lnTo>
                    <a:pt x="118605" y="13335"/>
                  </a:lnTo>
                  <a:lnTo>
                    <a:pt x="118414" y="13208"/>
                  </a:lnTo>
                  <a:lnTo>
                    <a:pt x="118465" y="16014"/>
                  </a:lnTo>
                  <a:lnTo>
                    <a:pt x="117576" y="16090"/>
                  </a:lnTo>
                  <a:lnTo>
                    <a:pt x="117322" y="15925"/>
                  </a:lnTo>
                  <a:lnTo>
                    <a:pt x="117322" y="12954"/>
                  </a:lnTo>
                  <a:lnTo>
                    <a:pt x="117208" y="15621"/>
                  </a:lnTo>
                  <a:lnTo>
                    <a:pt x="117182" y="15849"/>
                  </a:lnTo>
                  <a:lnTo>
                    <a:pt x="116420" y="15328"/>
                  </a:lnTo>
                  <a:lnTo>
                    <a:pt x="116052" y="15087"/>
                  </a:lnTo>
                  <a:lnTo>
                    <a:pt x="116027" y="13398"/>
                  </a:lnTo>
                  <a:lnTo>
                    <a:pt x="116497" y="13042"/>
                  </a:lnTo>
                  <a:lnTo>
                    <a:pt x="116713" y="13931"/>
                  </a:lnTo>
                  <a:lnTo>
                    <a:pt x="117119" y="13068"/>
                  </a:lnTo>
                  <a:lnTo>
                    <a:pt x="117208" y="15621"/>
                  </a:lnTo>
                  <a:lnTo>
                    <a:pt x="117208" y="12954"/>
                  </a:lnTo>
                  <a:lnTo>
                    <a:pt x="117944" y="11391"/>
                  </a:lnTo>
                  <a:lnTo>
                    <a:pt x="118478" y="12407"/>
                  </a:lnTo>
                  <a:lnTo>
                    <a:pt x="118706" y="12153"/>
                  </a:lnTo>
                  <a:lnTo>
                    <a:pt x="118757" y="12026"/>
                  </a:lnTo>
                  <a:lnTo>
                    <a:pt x="118732" y="11391"/>
                  </a:lnTo>
                  <a:lnTo>
                    <a:pt x="118719" y="11264"/>
                  </a:lnTo>
                  <a:lnTo>
                    <a:pt x="118706" y="10756"/>
                  </a:lnTo>
                  <a:lnTo>
                    <a:pt x="118808" y="9486"/>
                  </a:lnTo>
                  <a:lnTo>
                    <a:pt x="119075" y="8597"/>
                  </a:lnTo>
                  <a:lnTo>
                    <a:pt x="119202" y="8470"/>
                  </a:lnTo>
                  <a:lnTo>
                    <a:pt x="119456" y="8382"/>
                  </a:lnTo>
                  <a:lnTo>
                    <a:pt x="119481" y="7962"/>
                  </a:lnTo>
                  <a:lnTo>
                    <a:pt x="119354" y="7327"/>
                  </a:lnTo>
                  <a:lnTo>
                    <a:pt x="118833" y="7962"/>
                  </a:lnTo>
                  <a:lnTo>
                    <a:pt x="118948" y="5676"/>
                  </a:lnTo>
                  <a:lnTo>
                    <a:pt x="118618" y="5422"/>
                  </a:lnTo>
                  <a:lnTo>
                    <a:pt x="118008" y="5549"/>
                  </a:lnTo>
                  <a:lnTo>
                    <a:pt x="118465" y="5803"/>
                  </a:lnTo>
                  <a:lnTo>
                    <a:pt x="117602" y="6007"/>
                  </a:lnTo>
                  <a:lnTo>
                    <a:pt x="118287" y="7708"/>
                  </a:lnTo>
                  <a:lnTo>
                    <a:pt x="118389" y="8267"/>
                  </a:lnTo>
                  <a:lnTo>
                    <a:pt x="118160" y="9486"/>
                  </a:lnTo>
                  <a:lnTo>
                    <a:pt x="118033" y="11036"/>
                  </a:lnTo>
                  <a:lnTo>
                    <a:pt x="118325" y="10756"/>
                  </a:lnTo>
                  <a:lnTo>
                    <a:pt x="118021" y="11264"/>
                  </a:lnTo>
                  <a:lnTo>
                    <a:pt x="118033" y="11036"/>
                  </a:lnTo>
                  <a:lnTo>
                    <a:pt x="117055" y="12026"/>
                  </a:lnTo>
                  <a:lnTo>
                    <a:pt x="116687" y="12661"/>
                  </a:lnTo>
                  <a:lnTo>
                    <a:pt x="116624" y="12788"/>
                  </a:lnTo>
                  <a:lnTo>
                    <a:pt x="116751" y="12788"/>
                  </a:lnTo>
                  <a:lnTo>
                    <a:pt x="116205" y="12915"/>
                  </a:lnTo>
                  <a:lnTo>
                    <a:pt x="116014" y="12026"/>
                  </a:lnTo>
                  <a:lnTo>
                    <a:pt x="116687" y="12661"/>
                  </a:lnTo>
                  <a:lnTo>
                    <a:pt x="116547" y="12026"/>
                  </a:lnTo>
                  <a:lnTo>
                    <a:pt x="116243" y="10756"/>
                  </a:lnTo>
                  <a:lnTo>
                    <a:pt x="115925" y="11391"/>
                  </a:lnTo>
                  <a:lnTo>
                    <a:pt x="115925" y="14986"/>
                  </a:lnTo>
                  <a:lnTo>
                    <a:pt x="114846" y="14820"/>
                  </a:lnTo>
                  <a:lnTo>
                    <a:pt x="115836" y="13550"/>
                  </a:lnTo>
                  <a:lnTo>
                    <a:pt x="115925" y="14986"/>
                  </a:lnTo>
                  <a:lnTo>
                    <a:pt x="115925" y="11391"/>
                  </a:lnTo>
                  <a:lnTo>
                    <a:pt x="114731" y="13754"/>
                  </a:lnTo>
                  <a:lnTo>
                    <a:pt x="114731" y="12192"/>
                  </a:lnTo>
                  <a:lnTo>
                    <a:pt x="114541" y="12192"/>
                  </a:lnTo>
                  <a:lnTo>
                    <a:pt x="114566" y="14008"/>
                  </a:lnTo>
                  <a:lnTo>
                    <a:pt x="113423" y="15621"/>
                  </a:lnTo>
                  <a:lnTo>
                    <a:pt x="113449" y="15494"/>
                  </a:lnTo>
                  <a:lnTo>
                    <a:pt x="113436" y="11811"/>
                  </a:lnTo>
                  <a:lnTo>
                    <a:pt x="113233" y="11811"/>
                  </a:lnTo>
                  <a:lnTo>
                    <a:pt x="113296" y="14859"/>
                  </a:lnTo>
                  <a:lnTo>
                    <a:pt x="113207" y="15938"/>
                  </a:lnTo>
                  <a:lnTo>
                    <a:pt x="112560" y="16852"/>
                  </a:lnTo>
                  <a:lnTo>
                    <a:pt x="112433" y="17106"/>
                  </a:lnTo>
                  <a:lnTo>
                    <a:pt x="112306" y="17614"/>
                  </a:lnTo>
                  <a:lnTo>
                    <a:pt x="112204" y="21272"/>
                  </a:lnTo>
                  <a:lnTo>
                    <a:pt x="112090" y="21856"/>
                  </a:lnTo>
                  <a:lnTo>
                    <a:pt x="111086" y="20929"/>
                  </a:lnTo>
                  <a:lnTo>
                    <a:pt x="112064" y="16129"/>
                  </a:lnTo>
                  <a:lnTo>
                    <a:pt x="112191" y="14859"/>
                  </a:lnTo>
                  <a:lnTo>
                    <a:pt x="112166" y="12814"/>
                  </a:lnTo>
                  <a:lnTo>
                    <a:pt x="112395" y="12153"/>
                  </a:lnTo>
                  <a:lnTo>
                    <a:pt x="112356" y="12026"/>
                  </a:lnTo>
                  <a:lnTo>
                    <a:pt x="113296" y="9969"/>
                  </a:lnTo>
                  <a:lnTo>
                    <a:pt x="113499" y="9740"/>
                  </a:lnTo>
                  <a:lnTo>
                    <a:pt x="113614" y="9613"/>
                  </a:lnTo>
                  <a:lnTo>
                    <a:pt x="114985" y="8089"/>
                  </a:lnTo>
                  <a:lnTo>
                    <a:pt x="114630" y="9359"/>
                  </a:lnTo>
                  <a:lnTo>
                    <a:pt x="114554" y="9969"/>
                  </a:lnTo>
                  <a:lnTo>
                    <a:pt x="114439" y="11518"/>
                  </a:lnTo>
                  <a:lnTo>
                    <a:pt x="114198" y="11391"/>
                  </a:lnTo>
                  <a:lnTo>
                    <a:pt x="114312" y="11899"/>
                  </a:lnTo>
                  <a:lnTo>
                    <a:pt x="114642" y="11645"/>
                  </a:lnTo>
                  <a:lnTo>
                    <a:pt x="114693" y="11518"/>
                  </a:lnTo>
                  <a:lnTo>
                    <a:pt x="114795" y="11264"/>
                  </a:lnTo>
                  <a:lnTo>
                    <a:pt x="114782" y="11137"/>
                  </a:lnTo>
                  <a:lnTo>
                    <a:pt x="114896" y="11010"/>
                  </a:lnTo>
                  <a:lnTo>
                    <a:pt x="115722" y="8089"/>
                  </a:lnTo>
                  <a:lnTo>
                    <a:pt x="115912" y="7454"/>
                  </a:lnTo>
                  <a:lnTo>
                    <a:pt x="116573" y="6692"/>
                  </a:lnTo>
                  <a:lnTo>
                    <a:pt x="117246" y="5930"/>
                  </a:lnTo>
                  <a:lnTo>
                    <a:pt x="117208" y="5803"/>
                  </a:lnTo>
                  <a:lnTo>
                    <a:pt x="116357" y="6311"/>
                  </a:lnTo>
                  <a:lnTo>
                    <a:pt x="116293" y="6692"/>
                  </a:lnTo>
                  <a:lnTo>
                    <a:pt x="115862" y="6311"/>
                  </a:lnTo>
                  <a:lnTo>
                    <a:pt x="116268" y="5930"/>
                  </a:lnTo>
                  <a:lnTo>
                    <a:pt x="116243" y="6184"/>
                  </a:lnTo>
                  <a:lnTo>
                    <a:pt x="116586" y="5930"/>
                  </a:lnTo>
                  <a:lnTo>
                    <a:pt x="116751" y="5803"/>
                  </a:lnTo>
                  <a:lnTo>
                    <a:pt x="117614" y="5168"/>
                  </a:lnTo>
                  <a:lnTo>
                    <a:pt x="118389" y="5168"/>
                  </a:lnTo>
                  <a:lnTo>
                    <a:pt x="121348" y="5511"/>
                  </a:lnTo>
                  <a:lnTo>
                    <a:pt x="121081" y="5168"/>
                  </a:lnTo>
                  <a:lnTo>
                    <a:pt x="120688" y="4660"/>
                  </a:lnTo>
                  <a:lnTo>
                    <a:pt x="119418" y="4533"/>
                  </a:lnTo>
                  <a:lnTo>
                    <a:pt x="116255" y="4406"/>
                  </a:lnTo>
                  <a:lnTo>
                    <a:pt x="115506" y="5803"/>
                  </a:lnTo>
                  <a:lnTo>
                    <a:pt x="114554" y="5168"/>
                  </a:lnTo>
                  <a:lnTo>
                    <a:pt x="113030" y="4152"/>
                  </a:lnTo>
                  <a:lnTo>
                    <a:pt x="112979" y="3644"/>
                  </a:lnTo>
                  <a:lnTo>
                    <a:pt x="109715" y="3644"/>
                  </a:lnTo>
                  <a:lnTo>
                    <a:pt x="109562" y="3733"/>
                  </a:lnTo>
                  <a:lnTo>
                    <a:pt x="111848" y="4533"/>
                  </a:lnTo>
                  <a:lnTo>
                    <a:pt x="111899" y="4914"/>
                  </a:lnTo>
                  <a:lnTo>
                    <a:pt x="108165" y="9982"/>
                  </a:lnTo>
                  <a:lnTo>
                    <a:pt x="109435" y="9613"/>
                  </a:lnTo>
                  <a:lnTo>
                    <a:pt x="111086" y="7581"/>
                  </a:lnTo>
                  <a:lnTo>
                    <a:pt x="111201" y="7200"/>
                  </a:lnTo>
                  <a:lnTo>
                    <a:pt x="111302" y="5905"/>
                  </a:lnTo>
                  <a:lnTo>
                    <a:pt x="112776" y="5168"/>
                  </a:lnTo>
                  <a:lnTo>
                    <a:pt x="112509" y="6502"/>
                  </a:lnTo>
                  <a:lnTo>
                    <a:pt x="112509" y="10121"/>
                  </a:lnTo>
                  <a:lnTo>
                    <a:pt x="112153" y="11493"/>
                  </a:lnTo>
                  <a:lnTo>
                    <a:pt x="111963" y="11430"/>
                  </a:lnTo>
                  <a:lnTo>
                    <a:pt x="111963" y="15113"/>
                  </a:lnTo>
                  <a:lnTo>
                    <a:pt x="111848" y="16129"/>
                  </a:lnTo>
                  <a:lnTo>
                    <a:pt x="110934" y="20789"/>
                  </a:lnTo>
                  <a:lnTo>
                    <a:pt x="109943" y="19875"/>
                  </a:lnTo>
                  <a:lnTo>
                    <a:pt x="110134" y="18872"/>
                  </a:lnTo>
                  <a:lnTo>
                    <a:pt x="111950" y="13449"/>
                  </a:lnTo>
                  <a:lnTo>
                    <a:pt x="111963" y="15113"/>
                  </a:lnTo>
                  <a:lnTo>
                    <a:pt x="111963" y="11430"/>
                  </a:lnTo>
                  <a:lnTo>
                    <a:pt x="111950" y="12268"/>
                  </a:lnTo>
                  <a:lnTo>
                    <a:pt x="111848" y="12661"/>
                  </a:lnTo>
                  <a:lnTo>
                    <a:pt x="111404" y="13042"/>
                  </a:lnTo>
                  <a:lnTo>
                    <a:pt x="111137" y="11836"/>
                  </a:lnTo>
                  <a:lnTo>
                    <a:pt x="111137" y="13931"/>
                  </a:lnTo>
                  <a:lnTo>
                    <a:pt x="110794" y="15582"/>
                  </a:lnTo>
                  <a:lnTo>
                    <a:pt x="110921" y="14097"/>
                  </a:lnTo>
                  <a:lnTo>
                    <a:pt x="110858" y="11480"/>
                  </a:lnTo>
                  <a:lnTo>
                    <a:pt x="111023" y="12026"/>
                  </a:lnTo>
                  <a:lnTo>
                    <a:pt x="111137" y="13931"/>
                  </a:lnTo>
                  <a:lnTo>
                    <a:pt x="111137" y="11836"/>
                  </a:lnTo>
                  <a:lnTo>
                    <a:pt x="111721" y="11391"/>
                  </a:lnTo>
                  <a:lnTo>
                    <a:pt x="112064" y="9994"/>
                  </a:lnTo>
                  <a:lnTo>
                    <a:pt x="112471" y="9613"/>
                  </a:lnTo>
                  <a:lnTo>
                    <a:pt x="112509" y="10121"/>
                  </a:lnTo>
                  <a:lnTo>
                    <a:pt x="112509" y="6502"/>
                  </a:lnTo>
                  <a:lnTo>
                    <a:pt x="112318" y="7454"/>
                  </a:lnTo>
                  <a:lnTo>
                    <a:pt x="112204" y="7772"/>
                  </a:lnTo>
                  <a:lnTo>
                    <a:pt x="110985" y="8851"/>
                  </a:lnTo>
                  <a:lnTo>
                    <a:pt x="110007" y="10502"/>
                  </a:lnTo>
                  <a:lnTo>
                    <a:pt x="109956" y="10883"/>
                  </a:lnTo>
                  <a:lnTo>
                    <a:pt x="110134" y="11137"/>
                  </a:lnTo>
                  <a:lnTo>
                    <a:pt x="110197" y="11518"/>
                  </a:lnTo>
                  <a:lnTo>
                    <a:pt x="109562" y="12255"/>
                  </a:lnTo>
                  <a:lnTo>
                    <a:pt x="109562" y="10668"/>
                  </a:lnTo>
                  <a:lnTo>
                    <a:pt x="109359" y="10541"/>
                  </a:lnTo>
                  <a:lnTo>
                    <a:pt x="109372" y="12471"/>
                  </a:lnTo>
                  <a:lnTo>
                    <a:pt x="108762" y="13169"/>
                  </a:lnTo>
                  <a:lnTo>
                    <a:pt x="108343" y="13195"/>
                  </a:lnTo>
                  <a:lnTo>
                    <a:pt x="108381" y="12827"/>
                  </a:lnTo>
                  <a:lnTo>
                    <a:pt x="108267" y="10287"/>
                  </a:lnTo>
                  <a:lnTo>
                    <a:pt x="108102" y="10198"/>
                  </a:lnTo>
                  <a:lnTo>
                    <a:pt x="108077" y="13220"/>
                  </a:lnTo>
                  <a:lnTo>
                    <a:pt x="106972" y="13284"/>
                  </a:lnTo>
                  <a:lnTo>
                    <a:pt x="106972" y="12649"/>
                  </a:lnTo>
                  <a:lnTo>
                    <a:pt x="107670" y="11137"/>
                  </a:lnTo>
                  <a:lnTo>
                    <a:pt x="108064" y="10287"/>
                  </a:lnTo>
                  <a:lnTo>
                    <a:pt x="108077" y="13220"/>
                  </a:lnTo>
                  <a:lnTo>
                    <a:pt x="108077" y="10121"/>
                  </a:lnTo>
                  <a:lnTo>
                    <a:pt x="107327" y="11137"/>
                  </a:lnTo>
                  <a:lnTo>
                    <a:pt x="106400" y="7200"/>
                  </a:lnTo>
                  <a:lnTo>
                    <a:pt x="105537" y="8153"/>
                  </a:lnTo>
                  <a:lnTo>
                    <a:pt x="105460" y="8470"/>
                  </a:lnTo>
                  <a:lnTo>
                    <a:pt x="106895" y="9486"/>
                  </a:lnTo>
                  <a:lnTo>
                    <a:pt x="106819" y="9779"/>
                  </a:lnTo>
                  <a:lnTo>
                    <a:pt x="106781" y="13055"/>
                  </a:lnTo>
                  <a:lnTo>
                    <a:pt x="106781" y="13296"/>
                  </a:lnTo>
                  <a:lnTo>
                    <a:pt x="106781" y="13055"/>
                  </a:lnTo>
                  <a:lnTo>
                    <a:pt x="106781" y="9779"/>
                  </a:lnTo>
                  <a:lnTo>
                    <a:pt x="106768" y="10007"/>
                  </a:lnTo>
                  <a:lnTo>
                    <a:pt x="106616" y="10629"/>
                  </a:lnTo>
                  <a:lnTo>
                    <a:pt x="106502" y="11391"/>
                  </a:lnTo>
                  <a:lnTo>
                    <a:pt x="105714" y="13144"/>
                  </a:lnTo>
                  <a:lnTo>
                    <a:pt x="105765" y="12573"/>
                  </a:lnTo>
                  <a:lnTo>
                    <a:pt x="105664" y="9398"/>
                  </a:lnTo>
                  <a:lnTo>
                    <a:pt x="105473" y="9398"/>
                  </a:lnTo>
                  <a:lnTo>
                    <a:pt x="105549" y="12827"/>
                  </a:lnTo>
                  <a:lnTo>
                    <a:pt x="105486" y="13423"/>
                  </a:lnTo>
                  <a:lnTo>
                    <a:pt x="105308" y="13423"/>
                  </a:lnTo>
                  <a:lnTo>
                    <a:pt x="105143" y="15506"/>
                  </a:lnTo>
                  <a:lnTo>
                    <a:pt x="104965" y="16408"/>
                  </a:lnTo>
                  <a:lnTo>
                    <a:pt x="104965" y="17437"/>
                  </a:lnTo>
                  <a:lnTo>
                    <a:pt x="104889" y="18630"/>
                  </a:lnTo>
                  <a:lnTo>
                    <a:pt x="104762" y="18440"/>
                  </a:lnTo>
                  <a:lnTo>
                    <a:pt x="104965" y="17437"/>
                  </a:lnTo>
                  <a:lnTo>
                    <a:pt x="104965" y="16408"/>
                  </a:lnTo>
                  <a:lnTo>
                    <a:pt x="104609" y="18186"/>
                  </a:lnTo>
                  <a:lnTo>
                    <a:pt x="104051" y="17233"/>
                  </a:lnTo>
                  <a:lnTo>
                    <a:pt x="103936" y="16979"/>
                  </a:lnTo>
                  <a:lnTo>
                    <a:pt x="103809" y="16446"/>
                  </a:lnTo>
                  <a:lnTo>
                    <a:pt x="104355" y="13716"/>
                  </a:lnTo>
                  <a:lnTo>
                    <a:pt x="104470" y="12192"/>
                  </a:lnTo>
                  <a:lnTo>
                    <a:pt x="104394" y="9550"/>
                  </a:lnTo>
                  <a:lnTo>
                    <a:pt x="104381" y="9017"/>
                  </a:lnTo>
                  <a:lnTo>
                    <a:pt x="104178" y="8890"/>
                  </a:lnTo>
                  <a:lnTo>
                    <a:pt x="104228" y="9867"/>
                  </a:lnTo>
                  <a:lnTo>
                    <a:pt x="104114" y="10121"/>
                  </a:lnTo>
                  <a:lnTo>
                    <a:pt x="104228" y="9969"/>
                  </a:lnTo>
                  <a:lnTo>
                    <a:pt x="104317" y="11430"/>
                  </a:lnTo>
                  <a:lnTo>
                    <a:pt x="104203" y="13081"/>
                  </a:lnTo>
                  <a:lnTo>
                    <a:pt x="104076" y="13970"/>
                  </a:lnTo>
                  <a:lnTo>
                    <a:pt x="103682" y="15951"/>
                  </a:lnTo>
                  <a:lnTo>
                    <a:pt x="103568" y="14566"/>
                  </a:lnTo>
                  <a:lnTo>
                    <a:pt x="103682" y="12026"/>
                  </a:lnTo>
                  <a:lnTo>
                    <a:pt x="104000" y="10629"/>
                  </a:lnTo>
                  <a:lnTo>
                    <a:pt x="104038" y="10502"/>
                  </a:lnTo>
                  <a:lnTo>
                    <a:pt x="104114" y="10121"/>
                  </a:lnTo>
                  <a:lnTo>
                    <a:pt x="103835" y="9613"/>
                  </a:lnTo>
                  <a:lnTo>
                    <a:pt x="103162" y="11874"/>
                  </a:lnTo>
                  <a:lnTo>
                    <a:pt x="103225" y="10922"/>
                  </a:lnTo>
                  <a:lnTo>
                    <a:pt x="103073" y="8509"/>
                  </a:lnTo>
                  <a:lnTo>
                    <a:pt x="102870" y="8509"/>
                  </a:lnTo>
                  <a:lnTo>
                    <a:pt x="103035" y="11176"/>
                  </a:lnTo>
                  <a:lnTo>
                    <a:pt x="102908" y="12725"/>
                  </a:lnTo>
                  <a:lnTo>
                    <a:pt x="102857" y="13157"/>
                  </a:lnTo>
                  <a:lnTo>
                    <a:pt x="102793" y="13589"/>
                  </a:lnTo>
                  <a:lnTo>
                    <a:pt x="90995" y="32131"/>
                  </a:lnTo>
                  <a:lnTo>
                    <a:pt x="91211" y="32258"/>
                  </a:lnTo>
                  <a:lnTo>
                    <a:pt x="102819" y="14503"/>
                  </a:lnTo>
                  <a:lnTo>
                    <a:pt x="102933" y="17995"/>
                  </a:lnTo>
                  <a:lnTo>
                    <a:pt x="92087" y="32639"/>
                  </a:lnTo>
                  <a:lnTo>
                    <a:pt x="92329" y="32766"/>
                  </a:lnTo>
                  <a:lnTo>
                    <a:pt x="103428" y="18326"/>
                  </a:lnTo>
                  <a:lnTo>
                    <a:pt x="104457" y="18999"/>
                  </a:lnTo>
                  <a:lnTo>
                    <a:pt x="93192" y="33147"/>
                  </a:lnTo>
                  <a:lnTo>
                    <a:pt x="93421" y="33147"/>
                  </a:lnTo>
                  <a:lnTo>
                    <a:pt x="104635" y="19113"/>
                  </a:lnTo>
                  <a:lnTo>
                    <a:pt x="105473" y="19646"/>
                  </a:lnTo>
                  <a:lnTo>
                    <a:pt x="105371" y="18630"/>
                  </a:lnTo>
                  <a:lnTo>
                    <a:pt x="105791" y="15709"/>
                  </a:lnTo>
                  <a:lnTo>
                    <a:pt x="105956" y="14185"/>
                  </a:lnTo>
                  <a:lnTo>
                    <a:pt x="94284" y="33528"/>
                  </a:lnTo>
                  <a:lnTo>
                    <a:pt x="94513" y="33655"/>
                  </a:lnTo>
                  <a:lnTo>
                    <a:pt x="106845" y="14859"/>
                  </a:lnTo>
                  <a:lnTo>
                    <a:pt x="107632" y="14185"/>
                  </a:lnTo>
                  <a:lnTo>
                    <a:pt x="108077" y="13804"/>
                  </a:lnTo>
                  <a:lnTo>
                    <a:pt x="108089" y="13970"/>
                  </a:lnTo>
                  <a:lnTo>
                    <a:pt x="107975" y="14986"/>
                  </a:lnTo>
                  <a:lnTo>
                    <a:pt x="95351" y="34036"/>
                  </a:lnTo>
                  <a:lnTo>
                    <a:pt x="95605" y="34163"/>
                  </a:lnTo>
                  <a:lnTo>
                    <a:pt x="108318" y="13614"/>
                  </a:lnTo>
                  <a:lnTo>
                    <a:pt x="108686" y="13296"/>
                  </a:lnTo>
                  <a:lnTo>
                    <a:pt x="109372" y="12725"/>
                  </a:lnTo>
                  <a:lnTo>
                    <a:pt x="109385" y="14351"/>
                  </a:lnTo>
                  <a:lnTo>
                    <a:pt x="109270" y="15367"/>
                  </a:lnTo>
                  <a:lnTo>
                    <a:pt x="96443" y="34417"/>
                  </a:lnTo>
                  <a:lnTo>
                    <a:pt x="96672" y="34544"/>
                  </a:lnTo>
                  <a:lnTo>
                    <a:pt x="109562" y="14478"/>
                  </a:lnTo>
                  <a:lnTo>
                    <a:pt x="109562" y="12573"/>
                  </a:lnTo>
                  <a:lnTo>
                    <a:pt x="110655" y="11645"/>
                  </a:lnTo>
                  <a:lnTo>
                    <a:pt x="110680" y="14732"/>
                  </a:lnTo>
                  <a:lnTo>
                    <a:pt x="110553" y="15748"/>
                  </a:lnTo>
                  <a:lnTo>
                    <a:pt x="109677" y="20205"/>
                  </a:lnTo>
                  <a:lnTo>
                    <a:pt x="109474" y="21043"/>
                  </a:lnTo>
                  <a:lnTo>
                    <a:pt x="97510" y="34925"/>
                  </a:lnTo>
                  <a:lnTo>
                    <a:pt x="97751" y="35052"/>
                  </a:lnTo>
                  <a:lnTo>
                    <a:pt x="109677" y="21170"/>
                  </a:lnTo>
                  <a:lnTo>
                    <a:pt x="110744" y="21767"/>
                  </a:lnTo>
                  <a:lnTo>
                    <a:pt x="98577" y="35433"/>
                  </a:lnTo>
                  <a:lnTo>
                    <a:pt x="98818" y="35560"/>
                  </a:lnTo>
                  <a:lnTo>
                    <a:pt x="110896" y="21856"/>
                  </a:lnTo>
                  <a:lnTo>
                    <a:pt x="111975" y="22466"/>
                  </a:lnTo>
                  <a:lnTo>
                    <a:pt x="99644" y="35814"/>
                  </a:lnTo>
                  <a:lnTo>
                    <a:pt x="99885" y="35941"/>
                  </a:lnTo>
                  <a:lnTo>
                    <a:pt x="112115" y="22542"/>
                  </a:lnTo>
                  <a:lnTo>
                    <a:pt x="112623" y="22821"/>
                  </a:lnTo>
                  <a:lnTo>
                    <a:pt x="114427" y="15328"/>
                  </a:lnTo>
                  <a:lnTo>
                    <a:pt x="114579" y="15379"/>
                  </a:lnTo>
                  <a:lnTo>
                    <a:pt x="100685" y="36322"/>
                  </a:lnTo>
                  <a:lnTo>
                    <a:pt x="100939" y="36449"/>
                  </a:lnTo>
                  <a:lnTo>
                    <a:pt x="114744" y="15875"/>
                  </a:lnTo>
                  <a:lnTo>
                    <a:pt x="114731" y="15430"/>
                  </a:lnTo>
                  <a:lnTo>
                    <a:pt x="114922" y="15455"/>
                  </a:lnTo>
                  <a:lnTo>
                    <a:pt x="115862" y="15748"/>
                  </a:lnTo>
                  <a:lnTo>
                    <a:pt x="101739" y="36830"/>
                  </a:lnTo>
                  <a:lnTo>
                    <a:pt x="101993" y="36830"/>
                  </a:lnTo>
                  <a:lnTo>
                    <a:pt x="116039" y="15811"/>
                  </a:lnTo>
                  <a:lnTo>
                    <a:pt x="117157" y="16154"/>
                  </a:lnTo>
                  <a:lnTo>
                    <a:pt x="102781" y="37211"/>
                  </a:lnTo>
                  <a:lnTo>
                    <a:pt x="103035" y="37338"/>
                  </a:lnTo>
                  <a:lnTo>
                    <a:pt x="117322" y="16637"/>
                  </a:lnTo>
                  <a:lnTo>
                    <a:pt x="117322" y="16192"/>
                  </a:lnTo>
                  <a:lnTo>
                    <a:pt x="118452" y="16548"/>
                  </a:lnTo>
                  <a:lnTo>
                    <a:pt x="103809" y="37719"/>
                  </a:lnTo>
                  <a:lnTo>
                    <a:pt x="104063" y="37846"/>
                  </a:lnTo>
                  <a:lnTo>
                    <a:pt x="118630" y="16598"/>
                  </a:lnTo>
                  <a:lnTo>
                    <a:pt x="119062" y="16725"/>
                  </a:lnTo>
                  <a:lnTo>
                    <a:pt x="104825" y="38100"/>
                  </a:lnTo>
                  <a:lnTo>
                    <a:pt x="105079" y="38227"/>
                  </a:lnTo>
                  <a:lnTo>
                    <a:pt x="119545" y="17335"/>
                  </a:lnTo>
                  <a:lnTo>
                    <a:pt x="120091" y="17995"/>
                  </a:lnTo>
                  <a:lnTo>
                    <a:pt x="120446" y="18135"/>
                  </a:lnTo>
                  <a:lnTo>
                    <a:pt x="120154" y="21209"/>
                  </a:lnTo>
                  <a:lnTo>
                    <a:pt x="120027" y="21717"/>
                  </a:lnTo>
                  <a:lnTo>
                    <a:pt x="117221" y="28702"/>
                  </a:lnTo>
                  <a:lnTo>
                    <a:pt x="112369" y="34798"/>
                  </a:lnTo>
                  <a:lnTo>
                    <a:pt x="105816" y="38608"/>
                  </a:lnTo>
                  <a:lnTo>
                    <a:pt x="106070" y="38735"/>
                  </a:lnTo>
                  <a:lnTo>
                    <a:pt x="120637" y="18199"/>
                  </a:lnTo>
                  <a:lnTo>
                    <a:pt x="121577" y="18529"/>
                  </a:lnTo>
                  <a:lnTo>
                    <a:pt x="121272" y="21590"/>
                  </a:lnTo>
                  <a:lnTo>
                    <a:pt x="121158" y="21971"/>
                  </a:lnTo>
                  <a:lnTo>
                    <a:pt x="119253" y="26670"/>
                  </a:lnTo>
                  <a:lnTo>
                    <a:pt x="119011" y="26885"/>
                  </a:lnTo>
                  <a:lnTo>
                    <a:pt x="119075" y="27114"/>
                  </a:lnTo>
                  <a:lnTo>
                    <a:pt x="118287" y="29083"/>
                  </a:lnTo>
                  <a:lnTo>
                    <a:pt x="113385" y="35179"/>
                  </a:lnTo>
                  <a:lnTo>
                    <a:pt x="106807" y="39116"/>
                  </a:lnTo>
                  <a:lnTo>
                    <a:pt x="107061" y="39243"/>
                  </a:lnTo>
                  <a:lnTo>
                    <a:pt x="113614" y="35179"/>
                  </a:lnTo>
                  <a:lnTo>
                    <a:pt x="118491" y="29083"/>
                  </a:lnTo>
                  <a:lnTo>
                    <a:pt x="119176" y="27381"/>
                  </a:lnTo>
                  <a:lnTo>
                    <a:pt x="119532" y="28409"/>
                  </a:lnTo>
                  <a:lnTo>
                    <a:pt x="119811" y="28346"/>
                  </a:lnTo>
                  <a:lnTo>
                    <a:pt x="119367" y="29464"/>
                  </a:lnTo>
                  <a:lnTo>
                    <a:pt x="114401" y="35560"/>
                  </a:lnTo>
                  <a:lnTo>
                    <a:pt x="108000" y="39370"/>
                  </a:lnTo>
                  <a:lnTo>
                    <a:pt x="107873" y="39624"/>
                  </a:lnTo>
                  <a:lnTo>
                    <a:pt x="108038" y="39624"/>
                  </a:lnTo>
                  <a:lnTo>
                    <a:pt x="114617" y="35687"/>
                  </a:lnTo>
                  <a:lnTo>
                    <a:pt x="119570" y="29464"/>
                  </a:lnTo>
                  <a:lnTo>
                    <a:pt x="120040" y="28295"/>
                  </a:lnTo>
                  <a:lnTo>
                    <a:pt x="121119" y="28041"/>
                  </a:lnTo>
                  <a:lnTo>
                    <a:pt x="120434" y="29718"/>
                  </a:lnTo>
                  <a:lnTo>
                    <a:pt x="115417" y="36068"/>
                  </a:lnTo>
                  <a:lnTo>
                    <a:pt x="108775" y="40005"/>
                  </a:lnTo>
                  <a:lnTo>
                    <a:pt x="109042" y="40132"/>
                  </a:lnTo>
                  <a:lnTo>
                    <a:pt x="115633" y="36068"/>
                  </a:lnTo>
                  <a:lnTo>
                    <a:pt x="120637" y="29845"/>
                  </a:lnTo>
                  <a:lnTo>
                    <a:pt x="121526" y="27660"/>
                  </a:lnTo>
                  <a:lnTo>
                    <a:pt x="123164" y="26098"/>
                  </a:lnTo>
                  <a:lnTo>
                    <a:pt x="121513" y="30099"/>
                  </a:lnTo>
                  <a:lnTo>
                    <a:pt x="116420" y="36449"/>
                  </a:lnTo>
                  <a:lnTo>
                    <a:pt x="109766" y="40513"/>
                  </a:lnTo>
                  <a:lnTo>
                    <a:pt x="110020" y="40640"/>
                  </a:lnTo>
                  <a:lnTo>
                    <a:pt x="116649" y="36576"/>
                  </a:lnTo>
                  <a:lnTo>
                    <a:pt x="121716" y="30226"/>
                  </a:lnTo>
                  <a:lnTo>
                    <a:pt x="123571" y="25704"/>
                  </a:lnTo>
                  <a:lnTo>
                    <a:pt x="124193" y="25107"/>
                  </a:lnTo>
                  <a:lnTo>
                    <a:pt x="125768" y="24371"/>
                  </a:lnTo>
                  <a:lnTo>
                    <a:pt x="125463" y="25527"/>
                  </a:lnTo>
                  <a:lnTo>
                    <a:pt x="122605" y="30480"/>
                  </a:lnTo>
                  <a:lnTo>
                    <a:pt x="123164" y="29845"/>
                  </a:lnTo>
                  <a:lnTo>
                    <a:pt x="125666" y="25273"/>
                  </a:lnTo>
                  <a:lnTo>
                    <a:pt x="125768" y="25019"/>
                  </a:lnTo>
                  <a:lnTo>
                    <a:pt x="125958" y="24282"/>
                  </a:lnTo>
                  <a:lnTo>
                    <a:pt x="126085" y="24218"/>
                  </a:lnTo>
                  <a:lnTo>
                    <a:pt x="126860" y="24879"/>
                  </a:lnTo>
                  <a:lnTo>
                    <a:pt x="126733" y="25400"/>
                  </a:lnTo>
                  <a:lnTo>
                    <a:pt x="124015" y="30226"/>
                  </a:lnTo>
                  <a:lnTo>
                    <a:pt x="124256" y="30226"/>
                  </a:lnTo>
                  <a:lnTo>
                    <a:pt x="126834" y="25527"/>
                  </a:lnTo>
                  <a:lnTo>
                    <a:pt x="126936" y="25273"/>
                  </a:lnTo>
                  <a:lnTo>
                    <a:pt x="127000" y="25006"/>
                  </a:lnTo>
                  <a:lnTo>
                    <a:pt x="127139" y="25107"/>
                  </a:lnTo>
                  <a:lnTo>
                    <a:pt x="127508" y="25234"/>
                  </a:lnTo>
                  <a:lnTo>
                    <a:pt x="127139" y="24853"/>
                  </a:lnTo>
                  <a:lnTo>
                    <a:pt x="127469" y="23152"/>
                  </a:lnTo>
                  <a:lnTo>
                    <a:pt x="128181" y="22567"/>
                  </a:lnTo>
                  <a:lnTo>
                    <a:pt x="128117" y="23583"/>
                  </a:lnTo>
                  <a:lnTo>
                    <a:pt x="128358" y="23431"/>
                  </a:lnTo>
                  <a:lnTo>
                    <a:pt x="127939" y="25171"/>
                  </a:lnTo>
                  <a:lnTo>
                    <a:pt x="127508" y="25234"/>
                  </a:lnTo>
                  <a:lnTo>
                    <a:pt x="127800" y="25488"/>
                  </a:lnTo>
                  <a:lnTo>
                    <a:pt x="125374" y="29972"/>
                  </a:lnTo>
                  <a:lnTo>
                    <a:pt x="125615" y="29972"/>
                  </a:lnTo>
                  <a:lnTo>
                    <a:pt x="127965" y="25615"/>
                  </a:lnTo>
                  <a:lnTo>
                    <a:pt x="128435" y="25996"/>
                  </a:lnTo>
                  <a:lnTo>
                    <a:pt x="128828" y="25819"/>
                  </a:lnTo>
                  <a:lnTo>
                    <a:pt x="126733" y="29845"/>
                  </a:lnTo>
                  <a:lnTo>
                    <a:pt x="126974" y="29845"/>
                  </a:lnTo>
                  <a:lnTo>
                    <a:pt x="129146" y="25679"/>
                  </a:lnTo>
                  <a:lnTo>
                    <a:pt x="129578" y="25488"/>
                  </a:lnTo>
                  <a:lnTo>
                    <a:pt x="130530" y="24345"/>
                  </a:lnTo>
                  <a:lnTo>
                    <a:pt x="130378" y="25019"/>
                  </a:lnTo>
                  <a:lnTo>
                    <a:pt x="130263" y="25400"/>
                  </a:lnTo>
                  <a:lnTo>
                    <a:pt x="128168" y="29591"/>
                  </a:lnTo>
                  <a:lnTo>
                    <a:pt x="128397" y="29591"/>
                  </a:lnTo>
                  <a:lnTo>
                    <a:pt x="130543" y="25273"/>
                  </a:lnTo>
                  <a:lnTo>
                    <a:pt x="130822" y="23990"/>
                  </a:lnTo>
                  <a:lnTo>
                    <a:pt x="131165" y="23583"/>
                  </a:lnTo>
                  <a:lnTo>
                    <a:pt x="131699" y="21297"/>
                  </a:lnTo>
                  <a:lnTo>
                    <a:pt x="132283" y="20662"/>
                  </a:lnTo>
                  <a:lnTo>
                    <a:pt x="132511" y="20345"/>
                  </a:lnTo>
                  <a:lnTo>
                    <a:pt x="132524" y="20828"/>
                  </a:lnTo>
                  <a:lnTo>
                    <a:pt x="131610" y="24892"/>
                  </a:lnTo>
                  <a:lnTo>
                    <a:pt x="131495" y="25273"/>
                  </a:lnTo>
                  <a:lnTo>
                    <a:pt x="129565" y="29210"/>
                  </a:lnTo>
                  <a:lnTo>
                    <a:pt x="129819" y="29083"/>
                  </a:lnTo>
                  <a:lnTo>
                    <a:pt x="131775" y="25019"/>
                  </a:lnTo>
                  <a:lnTo>
                    <a:pt x="132689" y="20955"/>
                  </a:lnTo>
                  <a:lnTo>
                    <a:pt x="132689" y="20129"/>
                  </a:lnTo>
                  <a:lnTo>
                    <a:pt x="133680" y="18796"/>
                  </a:lnTo>
                  <a:lnTo>
                    <a:pt x="133718" y="20574"/>
                  </a:lnTo>
                  <a:lnTo>
                    <a:pt x="132969" y="24384"/>
                  </a:lnTo>
                  <a:lnTo>
                    <a:pt x="132854" y="24765"/>
                  </a:lnTo>
                  <a:lnTo>
                    <a:pt x="131254" y="28448"/>
                  </a:lnTo>
                  <a:lnTo>
                    <a:pt x="131533" y="28321"/>
                  </a:lnTo>
                  <a:lnTo>
                    <a:pt x="133134" y="24511"/>
                  </a:lnTo>
                  <a:lnTo>
                    <a:pt x="133870" y="20701"/>
                  </a:lnTo>
                  <a:lnTo>
                    <a:pt x="133858" y="18567"/>
                  </a:lnTo>
                  <a:lnTo>
                    <a:pt x="134188" y="18122"/>
                  </a:lnTo>
                  <a:close/>
                </a:path>
                <a:path w="146685" h="47625">
                  <a:moveTo>
                    <a:pt x="135039" y="16764"/>
                  </a:moveTo>
                  <a:lnTo>
                    <a:pt x="134848" y="16637"/>
                  </a:lnTo>
                  <a:lnTo>
                    <a:pt x="134874" y="20320"/>
                  </a:lnTo>
                  <a:lnTo>
                    <a:pt x="134277" y="23495"/>
                  </a:lnTo>
                  <a:lnTo>
                    <a:pt x="134162" y="24003"/>
                  </a:lnTo>
                  <a:lnTo>
                    <a:pt x="132880" y="27305"/>
                  </a:lnTo>
                  <a:lnTo>
                    <a:pt x="133210" y="27051"/>
                  </a:lnTo>
                  <a:lnTo>
                    <a:pt x="134391" y="23749"/>
                  </a:lnTo>
                  <a:lnTo>
                    <a:pt x="134975" y="20701"/>
                  </a:lnTo>
                  <a:lnTo>
                    <a:pt x="135039" y="16764"/>
                  </a:lnTo>
                  <a:close/>
                </a:path>
                <a:path w="146685" h="47625">
                  <a:moveTo>
                    <a:pt x="136156" y="17018"/>
                  </a:moveTo>
                  <a:lnTo>
                    <a:pt x="135966" y="16891"/>
                  </a:lnTo>
                  <a:lnTo>
                    <a:pt x="135966" y="20066"/>
                  </a:lnTo>
                  <a:lnTo>
                    <a:pt x="135737" y="21844"/>
                  </a:lnTo>
                  <a:lnTo>
                    <a:pt x="135610" y="22479"/>
                  </a:lnTo>
                  <a:lnTo>
                    <a:pt x="135001" y="24765"/>
                  </a:lnTo>
                  <a:lnTo>
                    <a:pt x="135242" y="24384"/>
                  </a:lnTo>
                  <a:lnTo>
                    <a:pt x="135343" y="24130"/>
                  </a:lnTo>
                  <a:lnTo>
                    <a:pt x="135826" y="22225"/>
                  </a:lnTo>
                  <a:lnTo>
                    <a:pt x="135953" y="21590"/>
                  </a:lnTo>
                  <a:lnTo>
                    <a:pt x="136080" y="20447"/>
                  </a:lnTo>
                  <a:lnTo>
                    <a:pt x="136156" y="17018"/>
                  </a:lnTo>
                  <a:close/>
                </a:path>
                <a:path w="146685" h="47625">
                  <a:moveTo>
                    <a:pt x="137299" y="17195"/>
                  </a:moveTo>
                  <a:lnTo>
                    <a:pt x="137096" y="17145"/>
                  </a:lnTo>
                  <a:lnTo>
                    <a:pt x="137109" y="19558"/>
                  </a:lnTo>
                  <a:lnTo>
                    <a:pt x="136944" y="20840"/>
                  </a:lnTo>
                  <a:lnTo>
                    <a:pt x="137147" y="20777"/>
                  </a:lnTo>
                  <a:lnTo>
                    <a:pt x="137299" y="19558"/>
                  </a:lnTo>
                  <a:lnTo>
                    <a:pt x="137299" y="17195"/>
                  </a:lnTo>
                  <a:close/>
                </a:path>
                <a:path w="146685" h="47625">
                  <a:moveTo>
                    <a:pt x="138480" y="19405"/>
                  </a:moveTo>
                  <a:lnTo>
                    <a:pt x="138455" y="17437"/>
                  </a:lnTo>
                  <a:lnTo>
                    <a:pt x="138252" y="17373"/>
                  </a:lnTo>
                  <a:lnTo>
                    <a:pt x="138277" y="19405"/>
                  </a:lnTo>
                  <a:lnTo>
                    <a:pt x="138163" y="20497"/>
                  </a:lnTo>
                  <a:lnTo>
                    <a:pt x="138366" y="20447"/>
                  </a:lnTo>
                  <a:lnTo>
                    <a:pt x="138480" y="19405"/>
                  </a:lnTo>
                  <a:close/>
                </a:path>
                <a:path w="146685" h="47625">
                  <a:moveTo>
                    <a:pt x="139611" y="17678"/>
                  </a:moveTo>
                  <a:lnTo>
                    <a:pt x="139420" y="17614"/>
                  </a:lnTo>
                  <a:lnTo>
                    <a:pt x="139369" y="20218"/>
                  </a:lnTo>
                  <a:lnTo>
                    <a:pt x="139573" y="20167"/>
                  </a:lnTo>
                  <a:lnTo>
                    <a:pt x="139611" y="17678"/>
                  </a:lnTo>
                  <a:close/>
                </a:path>
                <a:path w="146685" h="47625">
                  <a:moveTo>
                    <a:pt x="140766" y="17907"/>
                  </a:moveTo>
                  <a:lnTo>
                    <a:pt x="140576" y="17856"/>
                  </a:lnTo>
                  <a:lnTo>
                    <a:pt x="140563" y="19964"/>
                  </a:lnTo>
                  <a:lnTo>
                    <a:pt x="140766" y="19939"/>
                  </a:lnTo>
                  <a:lnTo>
                    <a:pt x="140766" y="17907"/>
                  </a:lnTo>
                  <a:close/>
                </a:path>
                <a:path w="146685" h="47625">
                  <a:moveTo>
                    <a:pt x="141947" y="19710"/>
                  </a:moveTo>
                  <a:lnTo>
                    <a:pt x="141935" y="18148"/>
                  </a:lnTo>
                  <a:lnTo>
                    <a:pt x="141732" y="18097"/>
                  </a:lnTo>
                  <a:lnTo>
                    <a:pt x="141744" y="19748"/>
                  </a:lnTo>
                  <a:lnTo>
                    <a:pt x="141947" y="19710"/>
                  </a:lnTo>
                  <a:close/>
                </a:path>
                <a:path w="146685" h="47625">
                  <a:moveTo>
                    <a:pt x="143116" y="19545"/>
                  </a:moveTo>
                  <a:lnTo>
                    <a:pt x="143090" y="18389"/>
                  </a:lnTo>
                  <a:lnTo>
                    <a:pt x="142887" y="18338"/>
                  </a:lnTo>
                  <a:lnTo>
                    <a:pt x="142913" y="19570"/>
                  </a:lnTo>
                  <a:lnTo>
                    <a:pt x="143116" y="19545"/>
                  </a:lnTo>
                  <a:close/>
                </a:path>
                <a:path w="146685" h="47625">
                  <a:moveTo>
                    <a:pt x="144272" y="19380"/>
                  </a:moveTo>
                  <a:lnTo>
                    <a:pt x="144246" y="18630"/>
                  </a:lnTo>
                  <a:lnTo>
                    <a:pt x="144056" y="18580"/>
                  </a:lnTo>
                  <a:lnTo>
                    <a:pt x="144081" y="19405"/>
                  </a:lnTo>
                  <a:lnTo>
                    <a:pt x="144272" y="19380"/>
                  </a:lnTo>
                  <a:close/>
                </a:path>
                <a:path w="146685" h="47625">
                  <a:moveTo>
                    <a:pt x="145427" y="19265"/>
                  </a:moveTo>
                  <a:lnTo>
                    <a:pt x="145402" y="18872"/>
                  </a:lnTo>
                  <a:lnTo>
                    <a:pt x="145211" y="18821"/>
                  </a:lnTo>
                  <a:lnTo>
                    <a:pt x="145237" y="19278"/>
                  </a:lnTo>
                  <a:lnTo>
                    <a:pt x="145427" y="19265"/>
                  </a:lnTo>
                  <a:close/>
                </a:path>
                <a:path w="146685" h="47625">
                  <a:moveTo>
                    <a:pt x="146570" y="19100"/>
                  </a:moveTo>
                  <a:lnTo>
                    <a:pt x="146380" y="19050"/>
                  </a:lnTo>
                  <a:lnTo>
                    <a:pt x="146570" y="19151"/>
                  </a:lnTo>
                  <a:close/>
                </a:path>
              </a:pathLst>
            </a:custGeom>
            <a:solidFill>
              <a:srgbClr val="0B06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14454" y="3699027"/>
              <a:ext cx="29845" cy="24765"/>
            </a:xfrm>
            <a:custGeom>
              <a:avLst/>
              <a:gdLst/>
              <a:ahLst/>
              <a:cxnLst/>
              <a:rect l="l" t="t" r="r" b="b"/>
              <a:pathLst>
                <a:path w="29845" h="24764">
                  <a:moveTo>
                    <a:pt x="8991" y="6324"/>
                  </a:moveTo>
                  <a:lnTo>
                    <a:pt x="8902" y="5969"/>
                  </a:lnTo>
                  <a:lnTo>
                    <a:pt x="8623" y="6210"/>
                  </a:lnTo>
                  <a:lnTo>
                    <a:pt x="8166" y="7696"/>
                  </a:lnTo>
                  <a:lnTo>
                    <a:pt x="7569" y="8153"/>
                  </a:lnTo>
                  <a:lnTo>
                    <a:pt x="7848" y="9359"/>
                  </a:lnTo>
                  <a:lnTo>
                    <a:pt x="8293" y="8978"/>
                  </a:lnTo>
                  <a:lnTo>
                    <a:pt x="8991" y="6324"/>
                  </a:lnTo>
                  <a:close/>
                </a:path>
                <a:path w="29845" h="24764">
                  <a:moveTo>
                    <a:pt x="9220" y="1536"/>
                  </a:moveTo>
                  <a:lnTo>
                    <a:pt x="7708" y="2222"/>
                  </a:lnTo>
                  <a:lnTo>
                    <a:pt x="7645" y="3759"/>
                  </a:lnTo>
                  <a:lnTo>
                    <a:pt x="5880" y="5943"/>
                  </a:lnTo>
                  <a:lnTo>
                    <a:pt x="4584" y="6350"/>
                  </a:lnTo>
                  <a:lnTo>
                    <a:pt x="8343" y="1231"/>
                  </a:lnTo>
                  <a:lnTo>
                    <a:pt x="8280" y="838"/>
                  </a:lnTo>
                  <a:lnTo>
                    <a:pt x="5740" y="0"/>
                  </a:lnTo>
                  <a:lnTo>
                    <a:pt x="1638" y="3848"/>
                  </a:lnTo>
                  <a:lnTo>
                    <a:pt x="1612" y="4686"/>
                  </a:lnTo>
                  <a:lnTo>
                    <a:pt x="1371" y="4508"/>
                  </a:lnTo>
                  <a:lnTo>
                    <a:pt x="444" y="7023"/>
                  </a:lnTo>
                  <a:lnTo>
                    <a:pt x="50" y="8724"/>
                  </a:lnTo>
                  <a:lnTo>
                    <a:pt x="0" y="10553"/>
                  </a:lnTo>
                  <a:lnTo>
                    <a:pt x="88" y="12052"/>
                  </a:lnTo>
                  <a:lnTo>
                    <a:pt x="419" y="13436"/>
                  </a:lnTo>
                  <a:lnTo>
                    <a:pt x="1333" y="14986"/>
                  </a:lnTo>
                  <a:lnTo>
                    <a:pt x="1295" y="14236"/>
                  </a:lnTo>
                  <a:lnTo>
                    <a:pt x="1511" y="12928"/>
                  </a:lnTo>
                  <a:lnTo>
                    <a:pt x="1549" y="12433"/>
                  </a:lnTo>
                  <a:lnTo>
                    <a:pt x="1752" y="9740"/>
                  </a:lnTo>
                  <a:lnTo>
                    <a:pt x="2032" y="9740"/>
                  </a:lnTo>
                  <a:lnTo>
                    <a:pt x="3060" y="7518"/>
                  </a:lnTo>
                  <a:lnTo>
                    <a:pt x="3035" y="7086"/>
                  </a:lnTo>
                  <a:lnTo>
                    <a:pt x="3327" y="5842"/>
                  </a:lnTo>
                  <a:lnTo>
                    <a:pt x="1765" y="4787"/>
                  </a:lnTo>
                  <a:lnTo>
                    <a:pt x="2832" y="3594"/>
                  </a:lnTo>
                  <a:lnTo>
                    <a:pt x="3378" y="5803"/>
                  </a:lnTo>
                  <a:lnTo>
                    <a:pt x="3771" y="7454"/>
                  </a:lnTo>
                  <a:lnTo>
                    <a:pt x="4483" y="6477"/>
                  </a:lnTo>
                  <a:lnTo>
                    <a:pt x="3365" y="9169"/>
                  </a:lnTo>
                  <a:lnTo>
                    <a:pt x="3124" y="9690"/>
                  </a:lnTo>
                  <a:lnTo>
                    <a:pt x="5207" y="9461"/>
                  </a:lnTo>
                  <a:lnTo>
                    <a:pt x="6756" y="7785"/>
                  </a:lnTo>
                  <a:lnTo>
                    <a:pt x="6299" y="7061"/>
                  </a:lnTo>
                  <a:lnTo>
                    <a:pt x="7429" y="5245"/>
                  </a:lnTo>
                  <a:lnTo>
                    <a:pt x="8724" y="4102"/>
                  </a:lnTo>
                  <a:lnTo>
                    <a:pt x="9093" y="2146"/>
                  </a:lnTo>
                  <a:lnTo>
                    <a:pt x="9220" y="1536"/>
                  </a:lnTo>
                  <a:close/>
                </a:path>
                <a:path w="29845" h="24764">
                  <a:moveTo>
                    <a:pt x="9842" y="6070"/>
                  </a:moveTo>
                  <a:lnTo>
                    <a:pt x="9715" y="6286"/>
                  </a:lnTo>
                  <a:lnTo>
                    <a:pt x="9842" y="6070"/>
                  </a:lnTo>
                  <a:close/>
                </a:path>
                <a:path w="29845" h="24764">
                  <a:moveTo>
                    <a:pt x="13131" y="9144"/>
                  </a:moveTo>
                  <a:lnTo>
                    <a:pt x="13119" y="9004"/>
                  </a:lnTo>
                  <a:lnTo>
                    <a:pt x="12458" y="8420"/>
                  </a:lnTo>
                  <a:lnTo>
                    <a:pt x="12649" y="9258"/>
                  </a:lnTo>
                  <a:lnTo>
                    <a:pt x="13131" y="9144"/>
                  </a:lnTo>
                  <a:close/>
                </a:path>
                <a:path w="29845" h="24764">
                  <a:moveTo>
                    <a:pt x="14770" y="7061"/>
                  </a:moveTo>
                  <a:lnTo>
                    <a:pt x="14528" y="7315"/>
                  </a:lnTo>
                  <a:lnTo>
                    <a:pt x="14452" y="7607"/>
                  </a:lnTo>
                  <a:lnTo>
                    <a:pt x="14770" y="7061"/>
                  </a:lnTo>
                  <a:close/>
                </a:path>
                <a:path w="29845" h="24764">
                  <a:moveTo>
                    <a:pt x="19964" y="12077"/>
                  </a:moveTo>
                  <a:lnTo>
                    <a:pt x="19494" y="12331"/>
                  </a:lnTo>
                  <a:lnTo>
                    <a:pt x="19900" y="12179"/>
                  </a:lnTo>
                  <a:close/>
                </a:path>
                <a:path w="29845" h="24764">
                  <a:moveTo>
                    <a:pt x="19964" y="8890"/>
                  </a:moveTo>
                  <a:lnTo>
                    <a:pt x="19177" y="8801"/>
                  </a:lnTo>
                  <a:lnTo>
                    <a:pt x="19050" y="8483"/>
                  </a:lnTo>
                  <a:lnTo>
                    <a:pt x="18859" y="8026"/>
                  </a:lnTo>
                  <a:lnTo>
                    <a:pt x="18821" y="7150"/>
                  </a:lnTo>
                  <a:lnTo>
                    <a:pt x="18732" y="6807"/>
                  </a:lnTo>
                  <a:lnTo>
                    <a:pt x="18554" y="7150"/>
                  </a:lnTo>
                  <a:lnTo>
                    <a:pt x="18592" y="8140"/>
                  </a:lnTo>
                  <a:lnTo>
                    <a:pt x="18300" y="8483"/>
                  </a:lnTo>
                  <a:lnTo>
                    <a:pt x="17805" y="8026"/>
                  </a:lnTo>
                  <a:lnTo>
                    <a:pt x="17970" y="7874"/>
                  </a:lnTo>
                  <a:lnTo>
                    <a:pt x="18275" y="6019"/>
                  </a:lnTo>
                  <a:lnTo>
                    <a:pt x="18275" y="3721"/>
                  </a:lnTo>
                  <a:lnTo>
                    <a:pt x="18161" y="1968"/>
                  </a:lnTo>
                  <a:lnTo>
                    <a:pt x="18148" y="1828"/>
                  </a:lnTo>
                  <a:lnTo>
                    <a:pt x="17221" y="1739"/>
                  </a:lnTo>
                  <a:lnTo>
                    <a:pt x="14833" y="1511"/>
                  </a:lnTo>
                  <a:lnTo>
                    <a:pt x="14046" y="1524"/>
                  </a:lnTo>
                  <a:lnTo>
                    <a:pt x="12674" y="2501"/>
                  </a:lnTo>
                  <a:lnTo>
                    <a:pt x="12700" y="2298"/>
                  </a:lnTo>
                  <a:lnTo>
                    <a:pt x="12306" y="2667"/>
                  </a:lnTo>
                  <a:lnTo>
                    <a:pt x="12738" y="3022"/>
                  </a:lnTo>
                  <a:lnTo>
                    <a:pt x="12839" y="2667"/>
                  </a:lnTo>
                  <a:lnTo>
                    <a:pt x="13093" y="2501"/>
                  </a:lnTo>
                  <a:lnTo>
                    <a:pt x="13639" y="2146"/>
                  </a:lnTo>
                  <a:lnTo>
                    <a:pt x="12344" y="3759"/>
                  </a:lnTo>
                  <a:lnTo>
                    <a:pt x="11328" y="7315"/>
                  </a:lnTo>
                  <a:lnTo>
                    <a:pt x="11226" y="7556"/>
                  </a:lnTo>
                  <a:lnTo>
                    <a:pt x="11036" y="8001"/>
                  </a:lnTo>
                  <a:lnTo>
                    <a:pt x="10744" y="8305"/>
                  </a:lnTo>
                  <a:lnTo>
                    <a:pt x="10680" y="8001"/>
                  </a:lnTo>
                  <a:lnTo>
                    <a:pt x="10629" y="7759"/>
                  </a:lnTo>
                  <a:lnTo>
                    <a:pt x="10871" y="7797"/>
                  </a:lnTo>
                  <a:lnTo>
                    <a:pt x="11049" y="5816"/>
                  </a:lnTo>
                  <a:lnTo>
                    <a:pt x="11417" y="4406"/>
                  </a:lnTo>
                  <a:lnTo>
                    <a:pt x="9766" y="6223"/>
                  </a:lnTo>
                  <a:lnTo>
                    <a:pt x="8788" y="8343"/>
                  </a:lnTo>
                  <a:lnTo>
                    <a:pt x="9067" y="8001"/>
                  </a:lnTo>
                  <a:lnTo>
                    <a:pt x="8839" y="8547"/>
                  </a:lnTo>
                  <a:lnTo>
                    <a:pt x="7937" y="11176"/>
                  </a:lnTo>
                  <a:lnTo>
                    <a:pt x="6273" y="16141"/>
                  </a:lnTo>
                  <a:lnTo>
                    <a:pt x="8636" y="18249"/>
                  </a:lnTo>
                  <a:lnTo>
                    <a:pt x="8623" y="14478"/>
                  </a:lnTo>
                  <a:lnTo>
                    <a:pt x="8902" y="13347"/>
                  </a:lnTo>
                  <a:lnTo>
                    <a:pt x="11303" y="9931"/>
                  </a:lnTo>
                  <a:lnTo>
                    <a:pt x="12077" y="8305"/>
                  </a:lnTo>
                  <a:lnTo>
                    <a:pt x="12471" y="7467"/>
                  </a:lnTo>
                  <a:lnTo>
                    <a:pt x="12674" y="7048"/>
                  </a:lnTo>
                  <a:lnTo>
                    <a:pt x="13144" y="9004"/>
                  </a:lnTo>
                  <a:lnTo>
                    <a:pt x="13487" y="8420"/>
                  </a:lnTo>
                  <a:lnTo>
                    <a:pt x="14389" y="7467"/>
                  </a:lnTo>
                  <a:lnTo>
                    <a:pt x="14490" y="7048"/>
                  </a:lnTo>
                  <a:lnTo>
                    <a:pt x="14605" y="5651"/>
                  </a:lnTo>
                  <a:lnTo>
                    <a:pt x="14859" y="4483"/>
                  </a:lnTo>
                  <a:lnTo>
                    <a:pt x="14795" y="4216"/>
                  </a:lnTo>
                  <a:lnTo>
                    <a:pt x="14363" y="3213"/>
                  </a:lnTo>
                  <a:lnTo>
                    <a:pt x="14020" y="2349"/>
                  </a:lnTo>
                  <a:lnTo>
                    <a:pt x="14897" y="2146"/>
                  </a:lnTo>
                  <a:lnTo>
                    <a:pt x="14452" y="1943"/>
                  </a:lnTo>
                  <a:lnTo>
                    <a:pt x="15049" y="1739"/>
                  </a:lnTo>
                  <a:lnTo>
                    <a:pt x="15316" y="1981"/>
                  </a:lnTo>
                  <a:lnTo>
                    <a:pt x="15265" y="4279"/>
                  </a:lnTo>
                  <a:lnTo>
                    <a:pt x="15786" y="3721"/>
                  </a:lnTo>
                  <a:lnTo>
                    <a:pt x="16014" y="4660"/>
                  </a:lnTo>
                  <a:lnTo>
                    <a:pt x="15659" y="4787"/>
                  </a:lnTo>
                  <a:lnTo>
                    <a:pt x="15519" y="4953"/>
                  </a:lnTo>
                  <a:lnTo>
                    <a:pt x="15214" y="6019"/>
                  </a:lnTo>
                  <a:lnTo>
                    <a:pt x="15138" y="8483"/>
                  </a:lnTo>
                  <a:lnTo>
                    <a:pt x="14922" y="8712"/>
                  </a:lnTo>
                  <a:lnTo>
                    <a:pt x="14389" y="7708"/>
                  </a:lnTo>
                  <a:lnTo>
                    <a:pt x="13157" y="10236"/>
                  </a:lnTo>
                  <a:lnTo>
                    <a:pt x="12941" y="9423"/>
                  </a:lnTo>
                  <a:lnTo>
                    <a:pt x="12268" y="9880"/>
                  </a:lnTo>
                  <a:lnTo>
                    <a:pt x="11290" y="11099"/>
                  </a:lnTo>
                  <a:lnTo>
                    <a:pt x="12280" y="11290"/>
                  </a:lnTo>
                  <a:lnTo>
                    <a:pt x="14008" y="12382"/>
                  </a:lnTo>
                  <a:lnTo>
                    <a:pt x="16764" y="12141"/>
                  </a:lnTo>
                  <a:lnTo>
                    <a:pt x="17932" y="12433"/>
                  </a:lnTo>
                  <a:lnTo>
                    <a:pt x="17970" y="12141"/>
                  </a:lnTo>
                  <a:lnTo>
                    <a:pt x="18072" y="11290"/>
                  </a:lnTo>
                  <a:lnTo>
                    <a:pt x="18148" y="10452"/>
                  </a:lnTo>
                  <a:lnTo>
                    <a:pt x="18338" y="10337"/>
                  </a:lnTo>
                  <a:lnTo>
                    <a:pt x="18821" y="10744"/>
                  </a:lnTo>
                  <a:lnTo>
                    <a:pt x="18770" y="11315"/>
                  </a:lnTo>
                  <a:lnTo>
                    <a:pt x="18275" y="13347"/>
                  </a:lnTo>
                  <a:lnTo>
                    <a:pt x="16764" y="12547"/>
                  </a:lnTo>
                  <a:lnTo>
                    <a:pt x="15824" y="12763"/>
                  </a:lnTo>
                  <a:lnTo>
                    <a:pt x="16090" y="13068"/>
                  </a:lnTo>
                  <a:lnTo>
                    <a:pt x="17437" y="14135"/>
                  </a:lnTo>
                  <a:lnTo>
                    <a:pt x="18846" y="13347"/>
                  </a:lnTo>
                  <a:lnTo>
                    <a:pt x="19113" y="13195"/>
                  </a:lnTo>
                  <a:lnTo>
                    <a:pt x="19685" y="10325"/>
                  </a:lnTo>
                  <a:lnTo>
                    <a:pt x="19964" y="8890"/>
                  </a:lnTo>
                  <a:close/>
                </a:path>
                <a:path w="29845" h="24764">
                  <a:moveTo>
                    <a:pt x="20040" y="12560"/>
                  </a:moveTo>
                  <a:lnTo>
                    <a:pt x="19989" y="12179"/>
                  </a:lnTo>
                  <a:lnTo>
                    <a:pt x="18592" y="14033"/>
                  </a:lnTo>
                  <a:lnTo>
                    <a:pt x="18694" y="13563"/>
                  </a:lnTo>
                  <a:lnTo>
                    <a:pt x="18199" y="13982"/>
                  </a:lnTo>
                  <a:lnTo>
                    <a:pt x="18199" y="14312"/>
                  </a:lnTo>
                  <a:lnTo>
                    <a:pt x="18478" y="14351"/>
                  </a:lnTo>
                  <a:lnTo>
                    <a:pt x="18605" y="14351"/>
                  </a:lnTo>
                  <a:lnTo>
                    <a:pt x="18757" y="14262"/>
                  </a:lnTo>
                  <a:lnTo>
                    <a:pt x="19316" y="14033"/>
                  </a:lnTo>
                  <a:lnTo>
                    <a:pt x="19621" y="13525"/>
                  </a:lnTo>
                  <a:lnTo>
                    <a:pt x="20040" y="12560"/>
                  </a:lnTo>
                  <a:close/>
                </a:path>
                <a:path w="29845" h="24764">
                  <a:moveTo>
                    <a:pt x="21297" y="14668"/>
                  </a:moveTo>
                  <a:lnTo>
                    <a:pt x="20396" y="14668"/>
                  </a:lnTo>
                  <a:lnTo>
                    <a:pt x="19227" y="14668"/>
                  </a:lnTo>
                  <a:lnTo>
                    <a:pt x="18224" y="16090"/>
                  </a:lnTo>
                  <a:lnTo>
                    <a:pt x="18376" y="16586"/>
                  </a:lnTo>
                  <a:lnTo>
                    <a:pt x="20497" y="17970"/>
                  </a:lnTo>
                  <a:lnTo>
                    <a:pt x="20916" y="15621"/>
                  </a:lnTo>
                  <a:lnTo>
                    <a:pt x="20955" y="15405"/>
                  </a:lnTo>
                  <a:lnTo>
                    <a:pt x="19875" y="15621"/>
                  </a:lnTo>
                  <a:lnTo>
                    <a:pt x="21297" y="14668"/>
                  </a:lnTo>
                  <a:close/>
                </a:path>
                <a:path w="29845" h="24764">
                  <a:moveTo>
                    <a:pt x="25971" y="17386"/>
                  </a:moveTo>
                  <a:lnTo>
                    <a:pt x="25336" y="14262"/>
                  </a:lnTo>
                  <a:lnTo>
                    <a:pt x="24917" y="13423"/>
                  </a:lnTo>
                  <a:lnTo>
                    <a:pt x="23952" y="13652"/>
                  </a:lnTo>
                  <a:lnTo>
                    <a:pt x="22885" y="14249"/>
                  </a:lnTo>
                  <a:lnTo>
                    <a:pt x="21971" y="14668"/>
                  </a:lnTo>
                  <a:lnTo>
                    <a:pt x="22110" y="15659"/>
                  </a:lnTo>
                  <a:lnTo>
                    <a:pt x="22275" y="15722"/>
                  </a:lnTo>
                  <a:lnTo>
                    <a:pt x="21640" y="16649"/>
                  </a:lnTo>
                  <a:lnTo>
                    <a:pt x="20193" y="18656"/>
                  </a:lnTo>
                  <a:lnTo>
                    <a:pt x="18694" y="20993"/>
                  </a:lnTo>
                  <a:lnTo>
                    <a:pt x="17043" y="23050"/>
                  </a:lnTo>
                  <a:lnTo>
                    <a:pt x="16560" y="23812"/>
                  </a:lnTo>
                  <a:lnTo>
                    <a:pt x="16662" y="24282"/>
                  </a:lnTo>
                  <a:lnTo>
                    <a:pt x="22783" y="19011"/>
                  </a:lnTo>
                  <a:lnTo>
                    <a:pt x="24320" y="17780"/>
                  </a:lnTo>
                  <a:lnTo>
                    <a:pt x="24993" y="17665"/>
                  </a:lnTo>
                  <a:lnTo>
                    <a:pt x="25107" y="18516"/>
                  </a:lnTo>
                  <a:lnTo>
                    <a:pt x="24612" y="18237"/>
                  </a:lnTo>
                  <a:lnTo>
                    <a:pt x="24396" y="18732"/>
                  </a:lnTo>
                  <a:lnTo>
                    <a:pt x="24892" y="18846"/>
                  </a:lnTo>
                  <a:lnTo>
                    <a:pt x="25247" y="18529"/>
                  </a:lnTo>
                  <a:lnTo>
                    <a:pt x="25971" y="17386"/>
                  </a:lnTo>
                  <a:close/>
                </a:path>
                <a:path w="29845" h="24764">
                  <a:moveTo>
                    <a:pt x="26631" y="14859"/>
                  </a:moveTo>
                  <a:lnTo>
                    <a:pt x="26352" y="13042"/>
                  </a:lnTo>
                  <a:lnTo>
                    <a:pt x="26085" y="12382"/>
                  </a:lnTo>
                  <a:lnTo>
                    <a:pt x="25920" y="11722"/>
                  </a:lnTo>
                  <a:lnTo>
                    <a:pt x="25768" y="11087"/>
                  </a:lnTo>
                  <a:lnTo>
                    <a:pt x="25361" y="11214"/>
                  </a:lnTo>
                  <a:lnTo>
                    <a:pt x="24904" y="11480"/>
                  </a:lnTo>
                  <a:lnTo>
                    <a:pt x="22212" y="12573"/>
                  </a:lnTo>
                  <a:lnTo>
                    <a:pt x="20701" y="13512"/>
                  </a:lnTo>
                  <a:lnTo>
                    <a:pt x="20459" y="14427"/>
                  </a:lnTo>
                  <a:lnTo>
                    <a:pt x="21666" y="14427"/>
                  </a:lnTo>
                  <a:lnTo>
                    <a:pt x="22428" y="13919"/>
                  </a:lnTo>
                  <a:lnTo>
                    <a:pt x="23228" y="13474"/>
                  </a:lnTo>
                  <a:lnTo>
                    <a:pt x="25539" y="12471"/>
                  </a:lnTo>
                  <a:lnTo>
                    <a:pt x="25361" y="11722"/>
                  </a:lnTo>
                  <a:lnTo>
                    <a:pt x="25730" y="12382"/>
                  </a:lnTo>
                  <a:lnTo>
                    <a:pt x="25539" y="12471"/>
                  </a:lnTo>
                  <a:lnTo>
                    <a:pt x="26212" y="15341"/>
                  </a:lnTo>
                  <a:lnTo>
                    <a:pt x="26631" y="14859"/>
                  </a:lnTo>
                  <a:close/>
                </a:path>
                <a:path w="29845" h="24764">
                  <a:moveTo>
                    <a:pt x="28816" y="13703"/>
                  </a:moveTo>
                  <a:lnTo>
                    <a:pt x="28282" y="12065"/>
                  </a:lnTo>
                  <a:lnTo>
                    <a:pt x="26898" y="10566"/>
                  </a:lnTo>
                  <a:lnTo>
                    <a:pt x="26466" y="11290"/>
                  </a:lnTo>
                  <a:lnTo>
                    <a:pt x="26720" y="11785"/>
                  </a:lnTo>
                  <a:lnTo>
                    <a:pt x="27533" y="14046"/>
                  </a:lnTo>
                  <a:lnTo>
                    <a:pt x="27470" y="18084"/>
                  </a:lnTo>
                  <a:lnTo>
                    <a:pt x="24549" y="19888"/>
                  </a:lnTo>
                  <a:lnTo>
                    <a:pt x="24612" y="18935"/>
                  </a:lnTo>
                  <a:lnTo>
                    <a:pt x="23228" y="20091"/>
                  </a:lnTo>
                  <a:lnTo>
                    <a:pt x="23114" y="20218"/>
                  </a:lnTo>
                  <a:lnTo>
                    <a:pt x="22936" y="20370"/>
                  </a:lnTo>
                  <a:lnTo>
                    <a:pt x="23177" y="20878"/>
                  </a:lnTo>
                  <a:lnTo>
                    <a:pt x="23583" y="21196"/>
                  </a:lnTo>
                  <a:lnTo>
                    <a:pt x="23939" y="21526"/>
                  </a:lnTo>
                  <a:lnTo>
                    <a:pt x="25577" y="21285"/>
                  </a:lnTo>
                  <a:lnTo>
                    <a:pt x="25819" y="21107"/>
                  </a:lnTo>
                  <a:lnTo>
                    <a:pt x="26314" y="20599"/>
                  </a:lnTo>
                  <a:lnTo>
                    <a:pt x="25971" y="19939"/>
                  </a:lnTo>
                  <a:lnTo>
                    <a:pt x="27254" y="19646"/>
                  </a:lnTo>
                  <a:lnTo>
                    <a:pt x="27978" y="15252"/>
                  </a:lnTo>
                  <a:lnTo>
                    <a:pt x="28816" y="13703"/>
                  </a:lnTo>
                  <a:close/>
                </a:path>
                <a:path w="29845" h="24764">
                  <a:moveTo>
                    <a:pt x="29235" y="11798"/>
                  </a:moveTo>
                  <a:lnTo>
                    <a:pt x="29108" y="8534"/>
                  </a:lnTo>
                  <a:lnTo>
                    <a:pt x="26784" y="8699"/>
                  </a:lnTo>
                  <a:lnTo>
                    <a:pt x="26149" y="8737"/>
                  </a:lnTo>
                  <a:lnTo>
                    <a:pt x="25831" y="9017"/>
                  </a:lnTo>
                  <a:lnTo>
                    <a:pt x="25222" y="9169"/>
                  </a:lnTo>
                  <a:lnTo>
                    <a:pt x="25615" y="9550"/>
                  </a:lnTo>
                  <a:lnTo>
                    <a:pt x="25857" y="9372"/>
                  </a:lnTo>
                  <a:lnTo>
                    <a:pt x="26479" y="9334"/>
                  </a:lnTo>
                  <a:lnTo>
                    <a:pt x="27305" y="9271"/>
                  </a:lnTo>
                  <a:lnTo>
                    <a:pt x="28257" y="9664"/>
                  </a:lnTo>
                  <a:lnTo>
                    <a:pt x="27571" y="10210"/>
                  </a:lnTo>
                  <a:lnTo>
                    <a:pt x="27178" y="9537"/>
                  </a:lnTo>
                  <a:lnTo>
                    <a:pt x="26250" y="10350"/>
                  </a:lnTo>
                  <a:lnTo>
                    <a:pt x="26860" y="10350"/>
                  </a:lnTo>
                  <a:lnTo>
                    <a:pt x="28511" y="10756"/>
                  </a:lnTo>
                  <a:lnTo>
                    <a:pt x="28892" y="12204"/>
                  </a:lnTo>
                  <a:lnTo>
                    <a:pt x="29235" y="11798"/>
                  </a:lnTo>
                  <a:close/>
                </a:path>
              </a:pathLst>
            </a:custGeom>
            <a:solidFill>
              <a:srgbClr val="E694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521359" y="3670829"/>
              <a:ext cx="158750" cy="86995"/>
            </a:xfrm>
            <a:custGeom>
              <a:avLst/>
              <a:gdLst/>
              <a:ahLst/>
              <a:cxnLst/>
              <a:rect l="l" t="t" r="r" b="b"/>
              <a:pathLst>
                <a:path w="158750" h="86995">
                  <a:moveTo>
                    <a:pt x="38051" y="65506"/>
                  </a:moveTo>
                  <a:lnTo>
                    <a:pt x="8308" y="65519"/>
                  </a:lnTo>
                  <a:lnTo>
                    <a:pt x="7340" y="66065"/>
                  </a:lnTo>
                  <a:lnTo>
                    <a:pt x="8940" y="66586"/>
                  </a:lnTo>
                  <a:lnTo>
                    <a:pt x="12763" y="68224"/>
                  </a:lnTo>
                  <a:lnTo>
                    <a:pt x="13474" y="69278"/>
                  </a:lnTo>
                  <a:lnTo>
                    <a:pt x="12153" y="71081"/>
                  </a:lnTo>
                  <a:lnTo>
                    <a:pt x="0" y="84404"/>
                  </a:lnTo>
                  <a:lnTo>
                    <a:pt x="3060" y="86423"/>
                  </a:lnTo>
                  <a:lnTo>
                    <a:pt x="5257" y="83908"/>
                  </a:lnTo>
                  <a:lnTo>
                    <a:pt x="6896" y="83121"/>
                  </a:lnTo>
                  <a:lnTo>
                    <a:pt x="7429" y="82905"/>
                  </a:lnTo>
                  <a:lnTo>
                    <a:pt x="8775" y="82283"/>
                  </a:lnTo>
                  <a:lnTo>
                    <a:pt x="9563" y="81622"/>
                  </a:lnTo>
                  <a:lnTo>
                    <a:pt x="9131" y="80721"/>
                  </a:lnTo>
                  <a:lnTo>
                    <a:pt x="9180" y="80175"/>
                  </a:lnTo>
                  <a:lnTo>
                    <a:pt x="16281" y="72263"/>
                  </a:lnTo>
                  <a:lnTo>
                    <a:pt x="24180" y="72263"/>
                  </a:lnTo>
                  <a:lnTo>
                    <a:pt x="25006" y="70053"/>
                  </a:lnTo>
                  <a:lnTo>
                    <a:pt x="22948" y="68872"/>
                  </a:lnTo>
                  <a:lnTo>
                    <a:pt x="22428" y="67792"/>
                  </a:lnTo>
                  <a:lnTo>
                    <a:pt x="24129" y="67729"/>
                  </a:lnTo>
                  <a:lnTo>
                    <a:pt x="25755" y="67449"/>
                  </a:lnTo>
                  <a:lnTo>
                    <a:pt x="32084" y="67449"/>
                  </a:lnTo>
                  <a:lnTo>
                    <a:pt x="36563" y="67170"/>
                  </a:lnTo>
                  <a:lnTo>
                    <a:pt x="38051" y="65506"/>
                  </a:lnTo>
                  <a:close/>
                </a:path>
                <a:path w="158750" h="86995">
                  <a:moveTo>
                    <a:pt x="24180" y="72263"/>
                  </a:moveTo>
                  <a:lnTo>
                    <a:pt x="16281" y="72263"/>
                  </a:lnTo>
                  <a:lnTo>
                    <a:pt x="16675" y="72301"/>
                  </a:lnTo>
                  <a:lnTo>
                    <a:pt x="18872" y="76352"/>
                  </a:lnTo>
                  <a:lnTo>
                    <a:pt x="15100" y="79032"/>
                  </a:lnTo>
                  <a:lnTo>
                    <a:pt x="24663" y="80962"/>
                  </a:lnTo>
                  <a:lnTo>
                    <a:pt x="23406" y="80175"/>
                  </a:lnTo>
                  <a:lnTo>
                    <a:pt x="21589" y="77241"/>
                  </a:lnTo>
                  <a:lnTo>
                    <a:pt x="23427" y="77241"/>
                  </a:lnTo>
                  <a:lnTo>
                    <a:pt x="22783" y="76377"/>
                  </a:lnTo>
                  <a:lnTo>
                    <a:pt x="24320" y="74574"/>
                  </a:lnTo>
                  <a:lnTo>
                    <a:pt x="24266" y="73901"/>
                  </a:lnTo>
                  <a:lnTo>
                    <a:pt x="24180" y="72263"/>
                  </a:lnTo>
                  <a:close/>
                </a:path>
                <a:path w="158750" h="86995">
                  <a:moveTo>
                    <a:pt x="23427" y="77241"/>
                  </a:moveTo>
                  <a:lnTo>
                    <a:pt x="21589" y="77241"/>
                  </a:lnTo>
                  <a:lnTo>
                    <a:pt x="23063" y="78295"/>
                  </a:lnTo>
                  <a:lnTo>
                    <a:pt x="24383" y="78524"/>
                  </a:lnTo>
                  <a:lnTo>
                    <a:pt x="23427" y="77241"/>
                  </a:lnTo>
                  <a:close/>
                </a:path>
                <a:path w="158750" h="86995">
                  <a:moveTo>
                    <a:pt x="32084" y="67449"/>
                  </a:moveTo>
                  <a:lnTo>
                    <a:pt x="25755" y="67449"/>
                  </a:lnTo>
                  <a:lnTo>
                    <a:pt x="28486" y="67589"/>
                  </a:lnTo>
                  <a:lnTo>
                    <a:pt x="29641" y="67602"/>
                  </a:lnTo>
                  <a:lnTo>
                    <a:pt x="32084" y="67449"/>
                  </a:lnTo>
                  <a:close/>
                </a:path>
                <a:path w="158750" h="86995">
                  <a:moveTo>
                    <a:pt x="11175" y="63639"/>
                  </a:moveTo>
                  <a:lnTo>
                    <a:pt x="9766" y="64122"/>
                  </a:lnTo>
                  <a:lnTo>
                    <a:pt x="9042" y="64274"/>
                  </a:lnTo>
                  <a:lnTo>
                    <a:pt x="8991" y="64465"/>
                  </a:lnTo>
                  <a:lnTo>
                    <a:pt x="10274" y="64782"/>
                  </a:lnTo>
                  <a:lnTo>
                    <a:pt x="8127" y="65519"/>
                  </a:lnTo>
                  <a:lnTo>
                    <a:pt x="8331" y="65506"/>
                  </a:lnTo>
                  <a:lnTo>
                    <a:pt x="38051" y="65506"/>
                  </a:lnTo>
                  <a:lnTo>
                    <a:pt x="39357" y="64046"/>
                  </a:lnTo>
                  <a:lnTo>
                    <a:pt x="41936" y="63881"/>
                  </a:lnTo>
                  <a:lnTo>
                    <a:pt x="19088" y="63881"/>
                  </a:lnTo>
                  <a:lnTo>
                    <a:pt x="18968" y="63690"/>
                  </a:lnTo>
                  <a:lnTo>
                    <a:pt x="11950" y="63690"/>
                  </a:lnTo>
                  <a:lnTo>
                    <a:pt x="11175" y="63639"/>
                  </a:lnTo>
                  <a:close/>
                </a:path>
                <a:path w="158750" h="86995">
                  <a:moveTo>
                    <a:pt x="27393" y="43065"/>
                  </a:moveTo>
                  <a:lnTo>
                    <a:pt x="25387" y="48679"/>
                  </a:lnTo>
                  <a:lnTo>
                    <a:pt x="19215" y="57683"/>
                  </a:lnTo>
                  <a:lnTo>
                    <a:pt x="21069" y="61341"/>
                  </a:lnTo>
                  <a:lnTo>
                    <a:pt x="19088" y="63881"/>
                  </a:lnTo>
                  <a:lnTo>
                    <a:pt x="41936" y="63881"/>
                  </a:lnTo>
                  <a:lnTo>
                    <a:pt x="41948" y="63677"/>
                  </a:lnTo>
                  <a:lnTo>
                    <a:pt x="41262" y="63487"/>
                  </a:lnTo>
                  <a:lnTo>
                    <a:pt x="40335" y="63385"/>
                  </a:lnTo>
                  <a:lnTo>
                    <a:pt x="41846" y="63169"/>
                  </a:lnTo>
                  <a:lnTo>
                    <a:pt x="43281" y="62839"/>
                  </a:lnTo>
                  <a:lnTo>
                    <a:pt x="48412" y="60833"/>
                  </a:lnTo>
                  <a:lnTo>
                    <a:pt x="51612" y="58356"/>
                  </a:lnTo>
                  <a:lnTo>
                    <a:pt x="56299" y="54114"/>
                  </a:lnTo>
                  <a:lnTo>
                    <a:pt x="60070" y="52971"/>
                  </a:lnTo>
                  <a:lnTo>
                    <a:pt x="62937" y="52971"/>
                  </a:lnTo>
                  <a:lnTo>
                    <a:pt x="62179" y="52438"/>
                  </a:lnTo>
                  <a:lnTo>
                    <a:pt x="52209" y="51041"/>
                  </a:lnTo>
                  <a:lnTo>
                    <a:pt x="51104" y="50850"/>
                  </a:lnTo>
                  <a:lnTo>
                    <a:pt x="75919" y="50850"/>
                  </a:lnTo>
                  <a:lnTo>
                    <a:pt x="84467" y="47967"/>
                  </a:lnTo>
                  <a:lnTo>
                    <a:pt x="93332" y="47688"/>
                  </a:lnTo>
                  <a:lnTo>
                    <a:pt x="94399" y="46621"/>
                  </a:lnTo>
                  <a:lnTo>
                    <a:pt x="28384" y="46621"/>
                  </a:lnTo>
                  <a:lnTo>
                    <a:pt x="27393" y="43065"/>
                  </a:lnTo>
                  <a:close/>
                </a:path>
                <a:path w="158750" h="86995">
                  <a:moveTo>
                    <a:pt x="11950" y="62318"/>
                  </a:moveTo>
                  <a:lnTo>
                    <a:pt x="10794" y="62407"/>
                  </a:lnTo>
                  <a:lnTo>
                    <a:pt x="10801" y="62598"/>
                  </a:lnTo>
                  <a:lnTo>
                    <a:pt x="11834" y="63487"/>
                  </a:lnTo>
                  <a:lnTo>
                    <a:pt x="11950" y="63690"/>
                  </a:lnTo>
                  <a:lnTo>
                    <a:pt x="18968" y="63690"/>
                  </a:lnTo>
                  <a:lnTo>
                    <a:pt x="18280" y="62598"/>
                  </a:lnTo>
                  <a:lnTo>
                    <a:pt x="13728" y="62598"/>
                  </a:lnTo>
                  <a:lnTo>
                    <a:pt x="12839" y="62395"/>
                  </a:lnTo>
                  <a:lnTo>
                    <a:pt x="11950" y="62318"/>
                  </a:lnTo>
                  <a:close/>
                </a:path>
                <a:path w="158750" h="86995">
                  <a:moveTo>
                    <a:pt x="15024" y="60236"/>
                  </a:moveTo>
                  <a:lnTo>
                    <a:pt x="12915" y="60960"/>
                  </a:lnTo>
                  <a:lnTo>
                    <a:pt x="12844" y="61341"/>
                  </a:lnTo>
                  <a:lnTo>
                    <a:pt x="13601" y="62331"/>
                  </a:lnTo>
                  <a:lnTo>
                    <a:pt x="13728" y="62598"/>
                  </a:lnTo>
                  <a:lnTo>
                    <a:pt x="18280" y="62598"/>
                  </a:lnTo>
                  <a:lnTo>
                    <a:pt x="18008" y="62166"/>
                  </a:lnTo>
                  <a:lnTo>
                    <a:pt x="15024" y="60236"/>
                  </a:lnTo>
                  <a:close/>
                </a:path>
                <a:path w="158750" h="86995">
                  <a:moveTo>
                    <a:pt x="62937" y="52971"/>
                  </a:moveTo>
                  <a:lnTo>
                    <a:pt x="60070" y="52971"/>
                  </a:lnTo>
                  <a:lnTo>
                    <a:pt x="62991" y="53009"/>
                  </a:lnTo>
                  <a:close/>
                </a:path>
                <a:path w="158750" h="86995">
                  <a:moveTo>
                    <a:pt x="75919" y="50850"/>
                  </a:moveTo>
                  <a:lnTo>
                    <a:pt x="51104" y="50850"/>
                  </a:lnTo>
                  <a:lnTo>
                    <a:pt x="52628" y="50990"/>
                  </a:lnTo>
                  <a:lnTo>
                    <a:pt x="62966" y="52082"/>
                  </a:lnTo>
                  <a:lnTo>
                    <a:pt x="68643" y="52501"/>
                  </a:lnTo>
                  <a:lnTo>
                    <a:pt x="71513" y="52336"/>
                  </a:lnTo>
                  <a:lnTo>
                    <a:pt x="75919" y="50850"/>
                  </a:lnTo>
                  <a:close/>
                </a:path>
                <a:path w="158750" h="86995">
                  <a:moveTo>
                    <a:pt x="51028" y="22847"/>
                  </a:moveTo>
                  <a:lnTo>
                    <a:pt x="50291" y="23964"/>
                  </a:lnTo>
                  <a:lnTo>
                    <a:pt x="45465" y="26987"/>
                  </a:lnTo>
                  <a:lnTo>
                    <a:pt x="41465" y="29946"/>
                  </a:lnTo>
                  <a:lnTo>
                    <a:pt x="28917" y="44589"/>
                  </a:lnTo>
                  <a:lnTo>
                    <a:pt x="28384" y="46621"/>
                  </a:lnTo>
                  <a:lnTo>
                    <a:pt x="94399" y="46621"/>
                  </a:lnTo>
                  <a:lnTo>
                    <a:pt x="96431" y="44589"/>
                  </a:lnTo>
                  <a:lnTo>
                    <a:pt x="92252" y="44589"/>
                  </a:lnTo>
                  <a:lnTo>
                    <a:pt x="88430" y="40830"/>
                  </a:lnTo>
                  <a:lnTo>
                    <a:pt x="100986" y="40830"/>
                  </a:lnTo>
                  <a:lnTo>
                    <a:pt x="102996" y="39560"/>
                  </a:lnTo>
                  <a:lnTo>
                    <a:pt x="109160" y="38188"/>
                  </a:lnTo>
                  <a:lnTo>
                    <a:pt x="47828" y="38188"/>
                  </a:lnTo>
                  <a:lnTo>
                    <a:pt x="46748" y="33477"/>
                  </a:lnTo>
                  <a:lnTo>
                    <a:pt x="53924" y="27216"/>
                  </a:lnTo>
                  <a:lnTo>
                    <a:pt x="55054" y="25171"/>
                  </a:lnTo>
                  <a:lnTo>
                    <a:pt x="50876" y="25171"/>
                  </a:lnTo>
                  <a:lnTo>
                    <a:pt x="50924" y="24523"/>
                  </a:lnTo>
                  <a:lnTo>
                    <a:pt x="51320" y="23037"/>
                  </a:lnTo>
                  <a:lnTo>
                    <a:pt x="51028" y="22847"/>
                  </a:lnTo>
                  <a:close/>
                </a:path>
                <a:path w="158750" h="86995">
                  <a:moveTo>
                    <a:pt x="97638" y="42754"/>
                  </a:moveTo>
                  <a:lnTo>
                    <a:pt x="96735" y="42887"/>
                  </a:lnTo>
                  <a:lnTo>
                    <a:pt x="92252" y="44589"/>
                  </a:lnTo>
                  <a:lnTo>
                    <a:pt x="96431" y="44589"/>
                  </a:lnTo>
                  <a:lnTo>
                    <a:pt x="98196" y="42824"/>
                  </a:lnTo>
                  <a:lnTo>
                    <a:pt x="97916" y="42824"/>
                  </a:lnTo>
                  <a:lnTo>
                    <a:pt x="97638" y="42754"/>
                  </a:lnTo>
                  <a:close/>
                </a:path>
                <a:path w="158750" h="86995">
                  <a:moveTo>
                    <a:pt x="98374" y="42646"/>
                  </a:moveTo>
                  <a:lnTo>
                    <a:pt x="98136" y="42681"/>
                  </a:lnTo>
                  <a:lnTo>
                    <a:pt x="97916" y="42824"/>
                  </a:lnTo>
                  <a:lnTo>
                    <a:pt x="98196" y="42824"/>
                  </a:lnTo>
                  <a:lnTo>
                    <a:pt x="98374" y="42646"/>
                  </a:lnTo>
                  <a:close/>
                </a:path>
                <a:path w="158750" h="86995">
                  <a:moveTo>
                    <a:pt x="100986" y="40830"/>
                  </a:moveTo>
                  <a:lnTo>
                    <a:pt x="88430" y="40830"/>
                  </a:lnTo>
                  <a:lnTo>
                    <a:pt x="91655" y="41262"/>
                  </a:lnTo>
                  <a:lnTo>
                    <a:pt x="97638" y="42754"/>
                  </a:lnTo>
                  <a:lnTo>
                    <a:pt x="98136" y="42681"/>
                  </a:lnTo>
                  <a:lnTo>
                    <a:pt x="100986" y="40830"/>
                  </a:lnTo>
                  <a:close/>
                </a:path>
                <a:path w="158750" h="86995">
                  <a:moveTo>
                    <a:pt x="107289" y="3111"/>
                  </a:moveTo>
                  <a:lnTo>
                    <a:pt x="93891" y="5676"/>
                  </a:lnTo>
                  <a:lnTo>
                    <a:pt x="88620" y="8318"/>
                  </a:lnTo>
                  <a:lnTo>
                    <a:pt x="77292" y="13169"/>
                  </a:lnTo>
                  <a:lnTo>
                    <a:pt x="74040" y="14401"/>
                  </a:lnTo>
                  <a:lnTo>
                    <a:pt x="72504" y="14947"/>
                  </a:lnTo>
                  <a:lnTo>
                    <a:pt x="70992" y="15303"/>
                  </a:lnTo>
                  <a:lnTo>
                    <a:pt x="61544" y="20222"/>
                  </a:lnTo>
                  <a:lnTo>
                    <a:pt x="54467" y="27851"/>
                  </a:lnTo>
                  <a:lnTo>
                    <a:pt x="49861" y="34927"/>
                  </a:lnTo>
                  <a:lnTo>
                    <a:pt x="47828" y="38188"/>
                  </a:lnTo>
                  <a:lnTo>
                    <a:pt x="109160" y="38188"/>
                  </a:lnTo>
                  <a:lnTo>
                    <a:pt x="112471" y="37452"/>
                  </a:lnTo>
                  <a:lnTo>
                    <a:pt x="119180" y="34785"/>
                  </a:lnTo>
                  <a:lnTo>
                    <a:pt x="118033" y="34785"/>
                  </a:lnTo>
                  <a:lnTo>
                    <a:pt x="123621" y="33020"/>
                  </a:lnTo>
                  <a:lnTo>
                    <a:pt x="131759" y="33020"/>
                  </a:lnTo>
                  <a:lnTo>
                    <a:pt x="132905" y="32600"/>
                  </a:lnTo>
                  <a:lnTo>
                    <a:pt x="141731" y="28625"/>
                  </a:lnTo>
                  <a:lnTo>
                    <a:pt x="141569" y="28219"/>
                  </a:lnTo>
                  <a:lnTo>
                    <a:pt x="137261" y="28219"/>
                  </a:lnTo>
                  <a:lnTo>
                    <a:pt x="134683" y="24638"/>
                  </a:lnTo>
                  <a:lnTo>
                    <a:pt x="146477" y="24638"/>
                  </a:lnTo>
                  <a:lnTo>
                    <a:pt x="146011" y="24523"/>
                  </a:lnTo>
                  <a:lnTo>
                    <a:pt x="144703" y="23990"/>
                  </a:lnTo>
                  <a:lnTo>
                    <a:pt x="147091" y="23291"/>
                  </a:lnTo>
                  <a:lnTo>
                    <a:pt x="152311" y="20688"/>
                  </a:lnTo>
                  <a:lnTo>
                    <a:pt x="155638" y="19570"/>
                  </a:lnTo>
                  <a:lnTo>
                    <a:pt x="149529" y="19494"/>
                  </a:lnTo>
                  <a:lnTo>
                    <a:pt x="151574" y="18643"/>
                  </a:lnTo>
                  <a:lnTo>
                    <a:pt x="153378" y="18643"/>
                  </a:lnTo>
                  <a:lnTo>
                    <a:pt x="155464" y="17538"/>
                  </a:lnTo>
                  <a:lnTo>
                    <a:pt x="151041" y="17538"/>
                  </a:lnTo>
                  <a:lnTo>
                    <a:pt x="156402" y="15773"/>
                  </a:lnTo>
                  <a:lnTo>
                    <a:pt x="152869" y="15773"/>
                  </a:lnTo>
                  <a:lnTo>
                    <a:pt x="153060" y="15544"/>
                  </a:lnTo>
                  <a:lnTo>
                    <a:pt x="157034" y="14097"/>
                  </a:lnTo>
                  <a:lnTo>
                    <a:pt x="150393" y="14097"/>
                  </a:lnTo>
                  <a:lnTo>
                    <a:pt x="150558" y="13855"/>
                  </a:lnTo>
                  <a:lnTo>
                    <a:pt x="155270" y="12700"/>
                  </a:lnTo>
                  <a:lnTo>
                    <a:pt x="155943" y="12306"/>
                  </a:lnTo>
                  <a:lnTo>
                    <a:pt x="150520" y="12268"/>
                  </a:lnTo>
                  <a:lnTo>
                    <a:pt x="150139" y="12179"/>
                  </a:lnTo>
                  <a:lnTo>
                    <a:pt x="152546" y="11188"/>
                  </a:lnTo>
                  <a:lnTo>
                    <a:pt x="135305" y="11188"/>
                  </a:lnTo>
                  <a:lnTo>
                    <a:pt x="136791" y="8064"/>
                  </a:lnTo>
                  <a:lnTo>
                    <a:pt x="141618" y="5930"/>
                  </a:lnTo>
                  <a:lnTo>
                    <a:pt x="110489" y="5930"/>
                  </a:lnTo>
                  <a:lnTo>
                    <a:pt x="110756" y="5105"/>
                  </a:lnTo>
                  <a:lnTo>
                    <a:pt x="112000" y="5105"/>
                  </a:lnTo>
                  <a:lnTo>
                    <a:pt x="113309" y="4267"/>
                  </a:lnTo>
                  <a:lnTo>
                    <a:pt x="107505" y="3746"/>
                  </a:lnTo>
                  <a:lnTo>
                    <a:pt x="107289" y="3111"/>
                  </a:lnTo>
                  <a:close/>
                </a:path>
                <a:path w="158750" h="86995">
                  <a:moveTo>
                    <a:pt x="119408" y="34694"/>
                  </a:moveTo>
                  <a:lnTo>
                    <a:pt x="118033" y="34785"/>
                  </a:lnTo>
                  <a:lnTo>
                    <a:pt x="119180" y="34785"/>
                  </a:lnTo>
                  <a:lnTo>
                    <a:pt x="119408" y="34694"/>
                  </a:lnTo>
                  <a:close/>
                </a:path>
                <a:path w="158750" h="86995">
                  <a:moveTo>
                    <a:pt x="131759" y="33020"/>
                  </a:moveTo>
                  <a:lnTo>
                    <a:pt x="123621" y="33020"/>
                  </a:lnTo>
                  <a:lnTo>
                    <a:pt x="119408" y="34694"/>
                  </a:lnTo>
                  <a:lnTo>
                    <a:pt x="128435" y="34099"/>
                  </a:lnTo>
                  <a:lnTo>
                    <a:pt x="130162" y="33604"/>
                  </a:lnTo>
                  <a:lnTo>
                    <a:pt x="131759" y="33020"/>
                  </a:lnTo>
                  <a:close/>
                </a:path>
                <a:path w="158750" h="86995">
                  <a:moveTo>
                    <a:pt x="141554" y="28181"/>
                  </a:moveTo>
                  <a:lnTo>
                    <a:pt x="138912" y="28219"/>
                  </a:lnTo>
                  <a:lnTo>
                    <a:pt x="141569" y="28219"/>
                  </a:lnTo>
                  <a:close/>
                </a:path>
                <a:path w="158750" h="86995">
                  <a:moveTo>
                    <a:pt x="146477" y="24638"/>
                  </a:moveTo>
                  <a:lnTo>
                    <a:pt x="134683" y="24638"/>
                  </a:lnTo>
                  <a:lnTo>
                    <a:pt x="136601" y="25933"/>
                  </a:lnTo>
                  <a:lnTo>
                    <a:pt x="144106" y="27266"/>
                  </a:lnTo>
                  <a:lnTo>
                    <a:pt x="147840" y="25031"/>
                  </a:lnTo>
                  <a:lnTo>
                    <a:pt x="146477" y="24638"/>
                  </a:lnTo>
                  <a:close/>
                </a:path>
                <a:path w="158750" h="86995">
                  <a:moveTo>
                    <a:pt x="56451" y="22644"/>
                  </a:moveTo>
                  <a:lnTo>
                    <a:pt x="54190" y="23215"/>
                  </a:lnTo>
                  <a:lnTo>
                    <a:pt x="51320" y="24726"/>
                  </a:lnTo>
                  <a:lnTo>
                    <a:pt x="50876" y="25171"/>
                  </a:lnTo>
                  <a:lnTo>
                    <a:pt x="55054" y="25171"/>
                  </a:lnTo>
                  <a:lnTo>
                    <a:pt x="56451" y="22644"/>
                  </a:lnTo>
                  <a:close/>
                </a:path>
                <a:path w="158750" h="86995">
                  <a:moveTo>
                    <a:pt x="153378" y="18643"/>
                  </a:moveTo>
                  <a:lnTo>
                    <a:pt x="151574" y="18643"/>
                  </a:lnTo>
                  <a:lnTo>
                    <a:pt x="152323" y="19202"/>
                  </a:lnTo>
                  <a:lnTo>
                    <a:pt x="153378" y="18643"/>
                  </a:lnTo>
                  <a:close/>
                </a:path>
                <a:path w="158750" h="86995">
                  <a:moveTo>
                    <a:pt x="155536" y="17500"/>
                  </a:moveTo>
                  <a:lnTo>
                    <a:pt x="151041" y="17538"/>
                  </a:lnTo>
                  <a:lnTo>
                    <a:pt x="155464" y="17538"/>
                  </a:lnTo>
                  <a:close/>
                </a:path>
                <a:path w="158750" h="86995">
                  <a:moveTo>
                    <a:pt x="158368" y="15125"/>
                  </a:moveTo>
                  <a:lnTo>
                    <a:pt x="152869" y="15773"/>
                  </a:lnTo>
                  <a:lnTo>
                    <a:pt x="156402" y="15773"/>
                  </a:lnTo>
                  <a:lnTo>
                    <a:pt x="158368" y="15125"/>
                  </a:lnTo>
                  <a:close/>
                </a:path>
                <a:path w="158750" h="86995">
                  <a:moveTo>
                    <a:pt x="157086" y="13296"/>
                  </a:moveTo>
                  <a:lnTo>
                    <a:pt x="151104" y="14084"/>
                  </a:lnTo>
                  <a:lnTo>
                    <a:pt x="150393" y="14097"/>
                  </a:lnTo>
                  <a:lnTo>
                    <a:pt x="157069" y="14084"/>
                  </a:lnTo>
                  <a:lnTo>
                    <a:pt x="157975" y="13754"/>
                  </a:lnTo>
                  <a:lnTo>
                    <a:pt x="157924" y="13449"/>
                  </a:lnTo>
                  <a:lnTo>
                    <a:pt x="157086" y="13296"/>
                  </a:lnTo>
                  <a:close/>
                </a:path>
                <a:path w="158750" h="86995">
                  <a:moveTo>
                    <a:pt x="155105" y="11950"/>
                  </a:moveTo>
                  <a:lnTo>
                    <a:pt x="150520" y="12268"/>
                  </a:lnTo>
                  <a:lnTo>
                    <a:pt x="155853" y="12268"/>
                  </a:lnTo>
                  <a:lnTo>
                    <a:pt x="155105" y="11950"/>
                  </a:lnTo>
                  <a:close/>
                </a:path>
                <a:path w="158750" h="86995">
                  <a:moveTo>
                    <a:pt x="147243" y="3352"/>
                  </a:moveTo>
                  <a:lnTo>
                    <a:pt x="140804" y="8420"/>
                  </a:lnTo>
                  <a:lnTo>
                    <a:pt x="135305" y="11188"/>
                  </a:lnTo>
                  <a:lnTo>
                    <a:pt x="152546" y="11188"/>
                  </a:lnTo>
                  <a:lnTo>
                    <a:pt x="154520" y="10375"/>
                  </a:lnTo>
                  <a:lnTo>
                    <a:pt x="153582" y="10096"/>
                  </a:lnTo>
                  <a:lnTo>
                    <a:pt x="149618" y="10096"/>
                  </a:lnTo>
                  <a:lnTo>
                    <a:pt x="150520" y="9182"/>
                  </a:lnTo>
                  <a:lnTo>
                    <a:pt x="144665" y="9067"/>
                  </a:lnTo>
                  <a:lnTo>
                    <a:pt x="145160" y="8750"/>
                  </a:lnTo>
                  <a:lnTo>
                    <a:pt x="145602" y="8542"/>
                  </a:lnTo>
                  <a:lnTo>
                    <a:pt x="150939" y="5549"/>
                  </a:lnTo>
                  <a:lnTo>
                    <a:pt x="151599" y="4114"/>
                  </a:lnTo>
                  <a:lnTo>
                    <a:pt x="147243" y="3352"/>
                  </a:lnTo>
                  <a:close/>
                </a:path>
                <a:path w="158750" h="86995">
                  <a:moveTo>
                    <a:pt x="151955" y="9436"/>
                  </a:moveTo>
                  <a:lnTo>
                    <a:pt x="149618" y="10096"/>
                  </a:lnTo>
                  <a:lnTo>
                    <a:pt x="153582" y="10096"/>
                  </a:lnTo>
                  <a:lnTo>
                    <a:pt x="152387" y="9740"/>
                  </a:lnTo>
                  <a:lnTo>
                    <a:pt x="151955" y="9436"/>
                  </a:lnTo>
                  <a:close/>
                </a:path>
                <a:path w="158750" h="86995">
                  <a:moveTo>
                    <a:pt x="147535" y="7632"/>
                  </a:moveTo>
                  <a:lnTo>
                    <a:pt x="145602" y="8542"/>
                  </a:lnTo>
                  <a:lnTo>
                    <a:pt x="144665" y="9067"/>
                  </a:lnTo>
                  <a:lnTo>
                    <a:pt x="150587" y="9067"/>
                  </a:lnTo>
                  <a:lnTo>
                    <a:pt x="151376" y="7721"/>
                  </a:lnTo>
                  <a:lnTo>
                    <a:pt x="150139" y="7721"/>
                  </a:lnTo>
                  <a:lnTo>
                    <a:pt x="147535" y="7632"/>
                  </a:lnTo>
                  <a:close/>
                </a:path>
                <a:path w="158750" h="86995">
                  <a:moveTo>
                    <a:pt x="122707" y="812"/>
                  </a:moveTo>
                  <a:lnTo>
                    <a:pt x="119799" y="4076"/>
                  </a:lnTo>
                  <a:lnTo>
                    <a:pt x="114909" y="4597"/>
                  </a:lnTo>
                  <a:lnTo>
                    <a:pt x="110489" y="5930"/>
                  </a:lnTo>
                  <a:lnTo>
                    <a:pt x="141618" y="5930"/>
                  </a:lnTo>
                  <a:lnTo>
                    <a:pt x="143802" y="4965"/>
                  </a:lnTo>
                  <a:lnTo>
                    <a:pt x="134492" y="4965"/>
                  </a:lnTo>
                  <a:lnTo>
                    <a:pt x="135154" y="4394"/>
                  </a:lnTo>
                  <a:lnTo>
                    <a:pt x="122250" y="4394"/>
                  </a:lnTo>
                  <a:lnTo>
                    <a:pt x="122440" y="3517"/>
                  </a:lnTo>
                  <a:lnTo>
                    <a:pt x="123507" y="3009"/>
                  </a:lnTo>
                  <a:lnTo>
                    <a:pt x="122707" y="812"/>
                  </a:lnTo>
                  <a:close/>
                </a:path>
                <a:path w="158750" h="86995">
                  <a:moveTo>
                    <a:pt x="112000" y="5105"/>
                  </a:moveTo>
                  <a:lnTo>
                    <a:pt x="110756" y="5105"/>
                  </a:lnTo>
                  <a:lnTo>
                    <a:pt x="111861" y="5194"/>
                  </a:lnTo>
                  <a:lnTo>
                    <a:pt x="112000" y="5105"/>
                  </a:lnTo>
                  <a:close/>
                </a:path>
                <a:path w="158750" h="86995">
                  <a:moveTo>
                    <a:pt x="144322" y="533"/>
                  </a:moveTo>
                  <a:lnTo>
                    <a:pt x="138391" y="2235"/>
                  </a:lnTo>
                  <a:lnTo>
                    <a:pt x="134492" y="4965"/>
                  </a:lnTo>
                  <a:lnTo>
                    <a:pt x="143802" y="4965"/>
                  </a:lnTo>
                  <a:lnTo>
                    <a:pt x="144894" y="4483"/>
                  </a:lnTo>
                  <a:lnTo>
                    <a:pt x="147248" y="3136"/>
                  </a:lnTo>
                  <a:lnTo>
                    <a:pt x="142354" y="3136"/>
                  </a:lnTo>
                  <a:lnTo>
                    <a:pt x="146672" y="685"/>
                  </a:lnTo>
                  <a:lnTo>
                    <a:pt x="144322" y="533"/>
                  </a:lnTo>
                  <a:close/>
                </a:path>
                <a:path w="158750" h="86995">
                  <a:moveTo>
                    <a:pt x="131673" y="152"/>
                  </a:moveTo>
                  <a:lnTo>
                    <a:pt x="128269" y="939"/>
                  </a:lnTo>
                  <a:lnTo>
                    <a:pt x="122250" y="4394"/>
                  </a:lnTo>
                  <a:lnTo>
                    <a:pt x="135154" y="4394"/>
                  </a:lnTo>
                  <a:lnTo>
                    <a:pt x="136448" y="3276"/>
                  </a:lnTo>
                  <a:lnTo>
                    <a:pt x="138645" y="1701"/>
                  </a:lnTo>
                  <a:lnTo>
                    <a:pt x="140474" y="1092"/>
                  </a:lnTo>
                  <a:lnTo>
                    <a:pt x="133883" y="1092"/>
                  </a:lnTo>
                  <a:lnTo>
                    <a:pt x="131673" y="152"/>
                  </a:lnTo>
                  <a:close/>
                </a:path>
                <a:path w="158750" h="86995">
                  <a:moveTo>
                    <a:pt x="147015" y="1968"/>
                  </a:moveTo>
                  <a:lnTo>
                    <a:pt x="145287" y="2197"/>
                  </a:lnTo>
                  <a:lnTo>
                    <a:pt x="142354" y="3136"/>
                  </a:lnTo>
                  <a:lnTo>
                    <a:pt x="147248" y="3136"/>
                  </a:lnTo>
                  <a:lnTo>
                    <a:pt x="148424" y="2463"/>
                  </a:lnTo>
                  <a:lnTo>
                    <a:pt x="147015" y="1968"/>
                  </a:lnTo>
                  <a:close/>
                </a:path>
                <a:path w="158750" h="86995">
                  <a:moveTo>
                    <a:pt x="139128" y="0"/>
                  </a:moveTo>
                  <a:lnTo>
                    <a:pt x="136258" y="381"/>
                  </a:lnTo>
                  <a:lnTo>
                    <a:pt x="133883" y="1092"/>
                  </a:lnTo>
                  <a:lnTo>
                    <a:pt x="140474" y="1092"/>
                  </a:lnTo>
                  <a:lnTo>
                    <a:pt x="142074" y="558"/>
                  </a:lnTo>
                  <a:lnTo>
                    <a:pt x="139128" y="0"/>
                  </a:lnTo>
                  <a:close/>
                </a:path>
              </a:pathLst>
            </a:custGeom>
            <a:solidFill>
              <a:srgbClr val="0B06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522911" y="3671722"/>
              <a:ext cx="154546" cy="85470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582640" y="369859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308" y="5727"/>
                  </a:moveTo>
                  <a:lnTo>
                    <a:pt x="190" y="3695"/>
                  </a:lnTo>
                  <a:lnTo>
                    <a:pt x="0" y="3784"/>
                  </a:lnTo>
                  <a:lnTo>
                    <a:pt x="1130" y="5816"/>
                  </a:lnTo>
                  <a:lnTo>
                    <a:pt x="1308" y="5727"/>
                  </a:lnTo>
                  <a:close/>
                </a:path>
                <a:path w="3810" h="6350">
                  <a:moveTo>
                    <a:pt x="1752" y="4965"/>
                  </a:moveTo>
                  <a:lnTo>
                    <a:pt x="647" y="2946"/>
                  </a:lnTo>
                  <a:lnTo>
                    <a:pt x="520" y="3009"/>
                  </a:lnTo>
                  <a:lnTo>
                    <a:pt x="1206" y="4381"/>
                  </a:lnTo>
                  <a:lnTo>
                    <a:pt x="1587" y="5054"/>
                  </a:lnTo>
                  <a:lnTo>
                    <a:pt x="1752" y="4965"/>
                  </a:lnTo>
                  <a:close/>
                </a:path>
                <a:path w="3810" h="6350">
                  <a:moveTo>
                    <a:pt x="2209" y="4203"/>
                  </a:moveTo>
                  <a:lnTo>
                    <a:pt x="1841" y="3543"/>
                  </a:lnTo>
                  <a:lnTo>
                    <a:pt x="1473" y="2870"/>
                  </a:lnTo>
                  <a:lnTo>
                    <a:pt x="1104" y="2209"/>
                  </a:lnTo>
                  <a:lnTo>
                    <a:pt x="977" y="2273"/>
                  </a:lnTo>
                  <a:lnTo>
                    <a:pt x="1295" y="2959"/>
                  </a:lnTo>
                  <a:lnTo>
                    <a:pt x="1663" y="3632"/>
                  </a:lnTo>
                  <a:lnTo>
                    <a:pt x="2032" y="4292"/>
                  </a:lnTo>
                  <a:lnTo>
                    <a:pt x="2159" y="4241"/>
                  </a:lnTo>
                  <a:close/>
                </a:path>
                <a:path w="3810" h="6350">
                  <a:moveTo>
                    <a:pt x="2679" y="3454"/>
                  </a:moveTo>
                  <a:lnTo>
                    <a:pt x="1574" y="1473"/>
                  </a:lnTo>
                  <a:lnTo>
                    <a:pt x="1447" y="1524"/>
                  </a:lnTo>
                  <a:lnTo>
                    <a:pt x="1765" y="2222"/>
                  </a:lnTo>
                  <a:lnTo>
                    <a:pt x="2120" y="2882"/>
                  </a:lnTo>
                  <a:lnTo>
                    <a:pt x="2489" y="3543"/>
                  </a:lnTo>
                  <a:lnTo>
                    <a:pt x="2616" y="3479"/>
                  </a:lnTo>
                  <a:close/>
                </a:path>
                <a:path w="3810" h="6350">
                  <a:moveTo>
                    <a:pt x="3136" y="2705"/>
                  </a:moveTo>
                  <a:lnTo>
                    <a:pt x="2768" y="2044"/>
                  </a:lnTo>
                  <a:lnTo>
                    <a:pt x="2413" y="1397"/>
                  </a:lnTo>
                  <a:lnTo>
                    <a:pt x="2044" y="736"/>
                  </a:lnTo>
                  <a:lnTo>
                    <a:pt x="1866" y="825"/>
                  </a:lnTo>
                  <a:lnTo>
                    <a:pt x="2235" y="1473"/>
                  </a:lnTo>
                  <a:lnTo>
                    <a:pt x="2946" y="2794"/>
                  </a:lnTo>
                  <a:lnTo>
                    <a:pt x="3073" y="2730"/>
                  </a:lnTo>
                  <a:close/>
                </a:path>
                <a:path w="3810" h="6350">
                  <a:moveTo>
                    <a:pt x="3581" y="1955"/>
                  </a:moveTo>
                  <a:lnTo>
                    <a:pt x="2857" y="660"/>
                  </a:lnTo>
                  <a:lnTo>
                    <a:pt x="2501" y="0"/>
                  </a:lnTo>
                  <a:lnTo>
                    <a:pt x="2324" y="88"/>
                  </a:lnTo>
                  <a:lnTo>
                    <a:pt x="2679" y="736"/>
                  </a:lnTo>
                  <a:lnTo>
                    <a:pt x="3048" y="1384"/>
                  </a:lnTo>
                  <a:lnTo>
                    <a:pt x="3403" y="2032"/>
                  </a:lnTo>
                  <a:lnTo>
                    <a:pt x="3581" y="1955"/>
                  </a:lnTo>
                  <a:close/>
                </a:path>
              </a:pathLst>
            </a:custGeom>
            <a:solidFill>
              <a:srgbClr val="16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585438" y="3697847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39">
                  <a:moveTo>
                    <a:pt x="177" y="0"/>
                  </a:moveTo>
                  <a:lnTo>
                    <a:pt x="0" y="88"/>
                  </a:lnTo>
                  <a:lnTo>
                    <a:pt x="355" y="736"/>
                  </a:lnTo>
                  <a:lnTo>
                    <a:pt x="723" y="1371"/>
                  </a:lnTo>
                  <a:lnTo>
                    <a:pt x="1066" y="2019"/>
                  </a:lnTo>
                  <a:lnTo>
                    <a:pt x="1244" y="1930"/>
                  </a:lnTo>
                  <a:lnTo>
                    <a:pt x="889" y="1282"/>
                  </a:lnTo>
                  <a:lnTo>
                    <a:pt x="533" y="64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B06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585904" y="3691940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70" h="17145">
                  <a:moveTo>
                    <a:pt x="1231" y="7086"/>
                  </a:moveTo>
                  <a:lnTo>
                    <a:pt x="889" y="6438"/>
                  </a:lnTo>
                  <a:lnTo>
                    <a:pt x="520" y="5803"/>
                  </a:lnTo>
                  <a:lnTo>
                    <a:pt x="177" y="5168"/>
                  </a:lnTo>
                  <a:lnTo>
                    <a:pt x="0" y="5257"/>
                  </a:lnTo>
                  <a:lnTo>
                    <a:pt x="1066" y="7162"/>
                  </a:lnTo>
                  <a:lnTo>
                    <a:pt x="1231" y="7086"/>
                  </a:lnTo>
                  <a:close/>
                </a:path>
                <a:path w="26670" h="17145">
                  <a:moveTo>
                    <a:pt x="1689" y="6324"/>
                  </a:moveTo>
                  <a:lnTo>
                    <a:pt x="1333" y="5702"/>
                  </a:lnTo>
                  <a:lnTo>
                    <a:pt x="977" y="5067"/>
                  </a:lnTo>
                  <a:lnTo>
                    <a:pt x="635" y="4432"/>
                  </a:lnTo>
                  <a:lnTo>
                    <a:pt x="457" y="4508"/>
                  </a:lnTo>
                  <a:lnTo>
                    <a:pt x="1168" y="5778"/>
                  </a:lnTo>
                  <a:lnTo>
                    <a:pt x="1511" y="6413"/>
                  </a:lnTo>
                  <a:lnTo>
                    <a:pt x="1689" y="6324"/>
                  </a:lnTo>
                  <a:close/>
                </a:path>
                <a:path w="26670" h="17145">
                  <a:moveTo>
                    <a:pt x="2146" y="5575"/>
                  </a:moveTo>
                  <a:lnTo>
                    <a:pt x="1803" y="4953"/>
                  </a:lnTo>
                  <a:lnTo>
                    <a:pt x="1447" y="4318"/>
                  </a:lnTo>
                  <a:lnTo>
                    <a:pt x="1104" y="3695"/>
                  </a:lnTo>
                  <a:lnTo>
                    <a:pt x="939" y="3771"/>
                  </a:lnTo>
                  <a:lnTo>
                    <a:pt x="1282" y="4406"/>
                  </a:lnTo>
                  <a:lnTo>
                    <a:pt x="1625" y="5029"/>
                  </a:lnTo>
                  <a:lnTo>
                    <a:pt x="1981" y="5664"/>
                  </a:lnTo>
                  <a:lnTo>
                    <a:pt x="2146" y="5575"/>
                  </a:lnTo>
                  <a:close/>
                </a:path>
                <a:path w="26670" h="17145">
                  <a:moveTo>
                    <a:pt x="2590" y="4813"/>
                  </a:moveTo>
                  <a:lnTo>
                    <a:pt x="2247" y="4203"/>
                  </a:lnTo>
                  <a:lnTo>
                    <a:pt x="1562" y="2959"/>
                  </a:lnTo>
                  <a:lnTo>
                    <a:pt x="1397" y="3035"/>
                  </a:lnTo>
                  <a:lnTo>
                    <a:pt x="2425" y="4902"/>
                  </a:lnTo>
                  <a:lnTo>
                    <a:pt x="2590" y="4813"/>
                  </a:lnTo>
                  <a:close/>
                </a:path>
                <a:path w="26670" h="17145">
                  <a:moveTo>
                    <a:pt x="3048" y="4076"/>
                  </a:moveTo>
                  <a:lnTo>
                    <a:pt x="2717" y="3454"/>
                  </a:lnTo>
                  <a:lnTo>
                    <a:pt x="2374" y="2844"/>
                  </a:lnTo>
                  <a:lnTo>
                    <a:pt x="2032" y="2222"/>
                  </a:lnTo>
                  <a:lnTo>
                    <a:pt x="1866" y="2298"/>
                  </a:lnTo>
                  <a:lnTo>
                    <a:pt x="2209" y="2921"/>
                  </a:lnTo>
                  <a:lnTo>
                    <a:pt x="2552" y="3530"/>
                  </a:lnTo>
                  <a:lnTo>
                    <a:pt x="2882" y="4152"/>
                  </a:lnTo>
                  <a:lnTo>
                    <a:pt x="3048" y="4076"/>
                  </a:lnTo>
                  <a:close/>
                </a:path>
                <a:path w="26670" h="17145">
                  <a:moveTo>
                    <a:pt x="3505" y="3314"/>
                  </a:moveTo>
                  <a:lnTo>
                    <a:pt x="2819" y="2095"/>
                  </a:lnTo>
                  <a:lnTo>
                    <a:pt x="2489" y="1485"/>
                  </a:lnTo>
                  <a:lnTo>
                    <a:pt x="2324" y="1562"/>
                  </a:lnTo>
                  <a:lnTo>
                    <a:pt x="2667" y="2171"/>
                  </a:lnTo>
                  <a:lnTo>
                    <a:pt x="2997" y="2781"/>
                  </a:lnTo>
                  <a:lnTo>
                    <a:pt x="3340" y="3403"/>
                  </a:lnTo>
                  <a:lnTo>
                    <a:pt x="3505" y="3314"/>
                  </a:lnTo>
                  <a:close/>
                </a:path>
                <a:path w="26670" h="17145">
                  <a:moveTo>
                    <a:pt x="3962" y="2552"/>
                  </a:moveTo>
                  <a:lnTo>
                    <a:pt x="3632" y="1943"/>
                  </a:lnTo>
                  <a:lnTo>
                    <a:pt x="3289" y="1333"/>
                  </a:lnTo>
                  <a:lnTo>
                    <a:pt x="2959" y="736"/>
                  </a:lnTo>
                  <a:lnTo>
                    <a:pt x="2794" y="812"/>
                  </a:lnTo>
                  <a:lnTo>
                    <a:pt x="3136" y="1422"/>
                  </a:lnTo>
                  <a:lnTo>
                    <a:pt x="3467" y="2032"/>
                  </a:lnTo>
                  <a:lnTo>
                    <a:pt x="3797" y="2628"/>
                  </a:lnTo>
                  <a:lnTo>
                    <a:pt x="3962" y="2552"/>
                  </a:lnTo>
                  <a:close/>
                </a:path>
                <a:path w="26670" h="17145">
                  <a:moveTo>
                    <a:pt x="4406" y="1803"/>
                  </a:moveTo>
                  <a:lnTo>
                    <a:pt x="3416" y="0"/>
                  </a:lnTo>
                  <a:lnTo>
                    <a:pt x="3251" y="76"/>
                  </a:lnTo>
                  <a:lnTo>
                    <a:pt x="4241" y="1879"/>
                  </a:lnTo>
                  <a:lnTo>
                    <a:pt x="4406" y="1803"/>
                  </a:lnTo>
                  <a:close/>
                </a:path>
                <a:path w="26670" h="17145">
                  <a:moveTo>
                    <a:pt x="17030" y="8318"/>
                  </a:moveTo>
                  <a:lnTo>
                    <a:pt x="16852" y="8305"/>
                  </a:lnTo>
                  <a:lnTo>
                    <a:pt x="16814" y="8991"/>
                  </a:lnTo>
                  <a:lnTo>
                    <a:pt x="16764" y="9677"/>
                  </a:lnTo>
                  <a:lnTo>
                    <a:pt x="16725" y="10363"/>
                  </a:lnTo>
                  <a:lnTo>
                    <a:pt x="16903" y="10363"/>
                  </a:lnTo>
                  <a:lnTo>
                    <a:pt x="16954" y="9677"/>
                  </a:lnTo>
                  <a:lnTo>
                    <a:pt x="17030" y="8318"/>
                  </a:lnTo>
                  <a:close/>
                </a:path>
                <a:path w="26670" h="17145">
                  <a:moveTo>
                    <a:pt x="17780" y="8801"/>
                  </a:moveTo>
                  <a:lnTo>
                    <a:pt x="17602" y="8788"/>
                  </a:lnTo>
                  <a:lnTo>
                    <a:pt x="17564" y="9474"/>
                  </a:lnTo>
                  <a:lnTo>
                    <a:pt x="17513" y="10172"/>
                  </a:lnTo>
                  <a:lnTo>
                    <a:pt x="17475" y="10858"/>
                  </a:lnTo>
                  <a:lnTo>
                    <a:pt x="17653" y="10871"/>
                  </a:lnTo>
                  <a:lnTo>
                    <a:pt x="17703" y="10172"/>
                  </a:lnTo>
                  <a:lnTo>
                    <a:pt x="17780" y="8801"/>
                  </a:lnTo>
                  <a:close/>
                </a:path>
                <a:path w="26670" h="17145">
                  <a:moveTo>
                    <a:pt x="18529" y="9283"/>
                  </a:moveTo>
                  <a:lnTo>
                    <a:pt x="18338" y="9271"/>
                  </a:lnTo>
                  <a:lnTo>
                    <a:pt x="18300" y="9969"/>
                  </a:lnTo>
                  <a:lnTo>
                    <a:pt x="18199" y="11366"/>
                  </a:lnTo>
                  <a:lnTo>
                    <a:pt x="18389" y="11366"/>
                  </a:lnTo>
                  <a:lnTo>
                    <a:pt x="18440" y="10680"/>
                  </a:lnTo>
                  <a:lnTo>
                    <a:pt x="18478" y="9982"/>
                  </a:lnTo>
                  <a:lnTo>
                    <a:pt x="18529" y="9283"/>
                  </a:lnTo>
                  <a:close/>
                </a:path>
                <a:path w="26670" h="17145">
                  <a:moveTo>
                    <a:pt x="19265" y="9779"/>
                  </a:moveTo>
                  <a:lnTo>
                    <a:pt x="19075" y="9766"/>
                  </a:lnTo>
                  <a:lnTo>
                    <a:pt x="18935" y="11874"/>
                  </a:lnTo>
                  <a:lnTo>
                    <a:pt x="19126" y="11874"/>
                  </a:lnTo>
                  <a:lnTo>
                    <a:pt x="19177" y="11176"/>
                  </a:lnTo>
                  <a:lnTo>
                    <a:pt x="19215" y="10477"/>
                  </a:lnTo>
                  <a:lnTo>
                    <a:pt x="19265" y="9779"/>
                  </a:lnTo>
                  <a:close/>
                </a:path>
                <a:path w="26670" h="17145">
                  <a:moveTo>
                    <a:pt x="20002" y="10261"/>
                  </a:moveTo>
                  <a:lnTo>
                    <a:pt x="19812" y="10248"/>
                  </a:lnTo>
                  <a:lnTo>
                    <a:pt x="19773" y="10960"/>
                  </a:lnTo>
                  <a:lnTo>
                    <a:pt x="19672" y="12382"/>
                  </a:lnTo>
                  <a:lnTo>
                    <a:pt x="19862" y="12382"/>
                  </a:lnTo>
                  <a:lnTo>
                    <a:pt x="19913" y="11684"/>
                  </a:lnTo>
                  <a:lnTo>
                    <a:pt x="19951" y="10960"/>
                  </a:lnTo>
                  <a:lnTo>
                    <a:pt x="20002" y="10261"/>
                  </a:lnTo>
                  <a:close/>
                </a:path>
                <a:path w="26670" h="17145">
                  <a:moveTo>
                    <a:pt x="20751" y="10744"/>
                  </a:moveTo>
                  <a:lnTo>
                    <a:pt x="20561" y="10731"/>
                  </a:lnTo>
                  <a:lnTo>
                    <a:pt x="20459" y="12166"/>
                  </a:lnTo>
                  <a:lnTo>
                    <a:pt x="20421" y="12877"/>
                  </a:lnTo>
                  <a:lnTo>
                    <a:pt x="20548" y="12890"/>
                  </a:lnTo>
                  <a:lnTo>
                    <a:pt x="20662" y="12166"/>
                  </a:lnTo>
                  <a:lnTo>
                    <a:pt x="20701" y="11455"/>
                  </a:lnTo>
                  <a:lnTo>
                    <a:pt x="20751" y="10744"/>
                  </a:lnTo>
                  <a:close/>
                </a:path>
                <a:path w="26670" h="17145">
                  <a:moveTo>
                    <a:pt x="21488" y="11226"/>
                  </a:moveTo>
                  <a:lnTo>
                    <a:pt x="21297" y="11214"/>
                  </a:lnTo>
                  <a:lnTo>
                    <a:pt x="21259" y="11938"/>
                  </a:lnTo>
                  <a:lnTo>
                    <a:pt x="21158" y="13385"/>
                  </a:lnTo>
                  <a:lnTo>
                    <a:pt x="21348" y="13385"/>
                  </a:lnTo>
                  <a:lnTo>
                    <a:pt x="21450" y="11950"/>
                  </a:lnTo>
                  <a:lnTo>
                    <a:pt x="21488" y="11226"/>
                  </a:lnTo>
                  <a:close/>
                </a:path>
                <a:path w="26670" h="17145">
                  <a:moveTo>
                    <a:pt x="22225" y="11709"/>
                  </a:moveTo>
                  <a:lnTo>
                    <a:pt x="22034" y="11696"/>
                  </a:lnTo>
                  <a:lnTo>
                    <a:pt x="21882" y="13893"/>
                  </a:lnTo>
                  <a:lnTo>
                    <a:pt x="22085" y="13893"/>
                  </a:lnTo>
                  <a:lnTo>
                    <a:pt x="22186" y="12433"/>
                  </a:lnTo>
                  <a:lnTo>
                    <a:pt x="22225" y="11709"/>
                  </a:lnTo>
                  <a:close/>
                </a:path>
                <a:path w="26670" h="17145">
                  <a:moveTo>
                    <a:pt x="22961" y="12192"/>
                  </a:moveTo>
                  <a:lnTo>
                    <a:pt x="22771" y="12179"/>
                  </a:lnTo>
                  <a:lnTo>
                    <a:pt x="22669" y="13652"/>
                  </a:lnTo>
                  <a:lnTo>
                    <a:pt x="22631" y="14389"/>
                  </a:lnTo>
                  <a:lnTo>
                    <a:pt x="22758" y="14389"/>
                  </a:lnTo>
                  <a:lnTo>
                    <a:pt x="22923" y="12915"/>
                  </a:lnTo>
                  <a:lnTo>
                    <a:pt x="22961" y="12192"/>
                  </a:lnTo>
                  <a:close/>
                </a:path>
                <a:path w="26670" h="17145">
                  <a:moveTo>
                    <a:pt x="23710" y="12687"/>
                  </a:moveTo>
                  <a:lnTo>
                    <a:pt x="23520" y="12674"/>
                  </a:lnTo>
                  <a:lnTo>
                    <a:pt x="23368" y="14897"/>
                  </a:lnTo>
                  <a:lnTo>
                    <a:pt x="23507" y="14897"/>
                  </a:lnTo>
                  <a:lnTo>
                    <a:pt x="23672" y="13423"/>
                  </a:lnTo>
                  <a:lnTo>
                    <a:pt x="23710" y="12687"/>
                  </a:lnTo>
                  <a:close/>
                </a:path>
                <a:path w="26670" h="17145">
                  <a:moveTo>
                    <a:pt x="24460" y="13169"/>
                  </a:moveTo>
                  <a:lnTo>
                    <a:pt x="24257" y="13157"/>
                  </a:lnTo>
                  <a:lnTo>
                    <a:pt x="24104" y="15405"/>
                  </a:lnTo>
                  <a:lnTo>
                    <a:pt x="24307" y="15405"/>
                  </a:lnTo>
                  <a:lnTo>
                    <a:pt x="24460" y="13169"/>
                  </a:lnTo>
                  <a:close/>
                </a:path>
                <a:path w="26670" h="17145">
                  <a:moveTo>
                    <a:pt x="25196" y="13652"/>
                  </a:moveTo>
                  <a:lnTo>
                    <a:pt x="24993" y="13639"/>
                  </a:lnTo>
                  <a:lnTo>
                    <a:pt x="24841" y="15900"/>
                  </a:lnTo>
                  <a:lnTo>
                    <a:pt x="25044" y="15913"/>
                  </a:lnTo>
                  <a:lnTo>
                    <a:pt x="25196" y="13652"/>
                  </a:lnTo>
                  <a:close/>
                </a:path>
                <a:path w="26670" h="17145">
                  <a:moveTo>
                    <a:pt x="25933" y="14135"/>
                  </a:moveTo>
                  <a:lnTo>
                    <a:pt x="25730" y="14122"/>
                  </a:lnTo>
                  <a:lnTo>
                    <a:pt x="25577" y="16408"/>
                  </a:lnTo>
                  <a:lnTo>
                    <a:pt x="25781" y="16408"/>
                  </a:lnTo>
                  <a:lnTo>
                    <a:pt x="25933" y="14135"/>
                  </a:lnTo>
                  <a:close/>
                </a:path>
                <a:path w="26670" h="17145">
                  <a:moveTo>
                    <a:pt x="26670" y="14617"/>
                  </a:moveTo>
                  <a:lnTo>
                    <a:pt x="26466" y="14605"/>
                  </a:lnTo>
                  <a:lnTo>
                    <a:pt x="26314" y="16916"/>
                  </a:lnTo>
                  <a:lnTo>
                    <a:pt x="26517" y="16916"/>
                  </a:lnTo>
                  <a:lnTo>
                    <a:pt x="26670" y="14617"/>
                  </a:lnTo>
                  <a:close/>
                </a:path>
              </a:pathLst>
            </a:custGeom>
            <a:solidFill>
              <a:srgbClr val="16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543715" y="3680675"/>
              <a:ext cx="102235" cy="44450"/>
            </a:xfrm>
            <a:custGeom>
              <a:avLst/>
              <a:gdLst/>
              <a:ahLst/>
              <a:cxnLst/>
              <a:rect l="l" t="t" r="r" b="b"/>
              <a:pathLst>
                <a:path w="102235" h="44450">
                  <a:moveTo>
                    <a:pt x="5410" y="33756"/>
                  </a:moveTo>
                  <a:lnTo>
                    <a:pt x="5194" y="34518"/>
                  </a:lnTo>
                  <a:lnTo>
                    <a:pt x="5410" y="34569"/>
                  </a:lnTo>
                  <a:lnTo>
                    <a:pt x="5410" y="33756"/>
                  </a:lnTo>
                  <a:close/>
                </a:path>
                <a:path w="102235" h="44450">
                  <a:moveTo>
                    <a:pt x="10541" y="22339"/>
                  </a:moveTo>
                  <a:lnTo>
                    <a:pt x="10375" y="22390"/>
                  </a:lnTo>
                  <a:lnTo>
                    <a:pt x="10248" y="22987"/>
                  </a:lnTo>
                  <a:lnTo>
                    <a:pt x="10541" y="22339"/>
                  </a:lnTo>
                  <a:close/>
                </a:path>
                <a:path w="102235" h="44450">
                  <a:moveTo>
                    <a:pt x="12153" y="30835"/>
                  </a:moveTo>
                  <a:lnTo>
                    <a:pt x="12065" y="30708"/>
                  </a:lnTo>
                  <a:lnTo>
                    <a:pt x="12103" y="30835"/>
                  </a:lnTo>
                  <a:close/>
                </a:path>
                <a:path w="102235" h="44450">
                  <a:moveTo>
                    <a:pt x="14541" y="21818"/>
                  </a:moveTo>
                  <a:lnTo>
                    <a:pt x="14351" y="21691"/>
                  </a:lnTo>
                  <a:lnTo>
                    <a:pt x="14287" y="22072"/>
                  </a:lnTo>
                  <a:lnTo>
                    <a:pt x="14528" y="22072"/>
                  </a:lnTo>
                  <a:lnTo>
                    <a:pt x="14541" y="21818"/>
                  </a:lnTo>
                  <a:close/>
                </a:path>
                <a:path w="102235" h="44450">
                  <a:moveTo>
                    <a:pt x="15138" y="27406"/>
                  </a:moveTo>
                  <a:lnTo>
                    <a:pt x="15087" y="27279"/>
                  </a:lnTo>
                  <a:lnTo>
                    <a:pt x="14668" y="26771"/>
                  </a:lnTo>
                  <a:lnTo>
                    <a:pt x="14986" y="27000"/>
                  </a:lnTo>
                  <a:lnTo>
                    <a:pt x="14922" y="26771"/>
                  </a:lnTo>
                  <a:lnTo>
                    <a:pt x="14503" y="25374"/>
                  </a:lnTo>
                  <a:lnTo>
                    <a:pt x="13995" y="24231"/>
                  </a:lnTo>
                  <a:lnTo>
                    <a:pt x="14097" y="23342"/>
                  </a:lnTo>
                  <a:lnTo>
                    <a:pt x="14287" y="22072"/>
                  </a:lnTo>
                  <a:lnTo>
                    <a:pt x="13411" y="22072"/>
                  </a:lnTo>
                  <a:lnTo>
                    <a:pt x="13804" y="21691"/>
                  </a:lnTo>
                  <a:lnTo>
                    <a:pt x="13169" y="21691"/>
                  </a:lnTo>
                  <a:lnTo>
                    <a:pt x="13055" y="22339"/>
                  </a:lnTo>
                  <a:lnTo>
                    <a:pt x="13550" y="24231"/>
                  </a:lnTo>
                  <a:lnTo>
                    <a:pt x="12903" y="23723"/>
                  </a:lnTo>
                  <a:lnTo>
                    <a:pt x="12903" y="24739"/>
                  </a:lnTo>
                  <a:lnTo>
                    <a:pt x="13284" y="24739"/>
                  </a:lnTo>
                  <a:lnTo>
                    <a:pt x="13462" y="24866"/>
                  </a:lnTo>
                  <a:lnTo>
                    <a:pt x="13995" y="25882"/>
                  </a:lnTo>
                  <a:lnTo>
                    <a:pt x="14300" y="27000"/>
                  </a:lnTo>
                  <a:lnTo>
                    <a:pt x="14541" y="28168"/>
                  </a:lnTo>
                  <a:lnTo>
                    <a:pt x="14884" y="28422"/>
                  </a:lnTo>
                  <a:lnTo>
                    <a:pt x="15138" y="27406"/>
                  </a:lnTo>
                  <a:close/>
                </a:path>
                <a:path w="102235" h="44450">
                  <a:moveTo>
                    <a:pt x="16332" y="38138"/>
                  </a:moveTo>
                  <a:lnTo>
                    <a:pt x="14617" y="36817"/>
                  </a:lnTo>
                  <a:lnTo>
                    <a:pt x="14490" y="36931"/>
                  </a:lnTo>
                  <a:lnTo>
                    <a:pt x="16205" y="38265"/>
                  </a:lnTo>
                  <a:lnTo>
                    <a:pt x="16332" y="38138"/>
                  </a:lnTo>
                  <a:close/>
                </a:path>
                <a:path w="102235" h="44450">
                  <a:moveTo>
                    <a:pt x="16421" y="37414"/>
                  </a:moveTo>
                  <a:lnTo>
                    <a:pt x="14719" y="36093"/>
                  </a:lnTo>
                  <a:lnTo>
                    <a:pt x="16294" y="37528"/>
                  </a:lnTo>
                  <a:lnTo>
                    <a:pt x="16421" y="37414"/>
                  </a:lnTo>
                  <a:close/>
                </a:path>
                <a:path w="102235" h="44450">
                  <a:moveTo>
                    <a:pt x="16522" y="36690"/>
                  </a:moveTo>
                  <a:lnTo>
                    <a:pt x="14833" y="35382"/>
                  </a:lnTo>
                  <a:lnTo>
                    <a:pt x="14706" y="35509"/>
                  </a:lnTo>
                  <a:lnTo>
                    <a:pt x="16395" y="36804"/>
                  </a:lnTo>
                  <a:lnTo>
                    <a:pt x="16522" y="36690"/>
                  </a:lnTo>
                  <a:close/>
                </a:path>
                <a:path w="102235" h="44450">
                  <a:moveTo>
                    <a:pt x="16611" y="35966"/>
                  </a:moveTo>
                  <a:lnTo>
                    <a:pt x="14947" y="34671"/>
                  </a:lnTo>
                  <a:lnTo>
                    <a:pt x="14820" y="34785"/>
                  </a:lnTo>
                  <a:lnTo>
                    <a:pt x="16497" y="36080"/>
                  </a:lnTo>
                  <a:close/>
                </a:path>
                <a:path w="102235" h="44450">
                  <a:moveTo>
                    <a:pt x="16713" y="35242"/>
                  </a:moveTo>
                  <a:lnTo>
                    <a:pt x="15049" y="33947"/>
                  </a:lnTo>
                  <a:lnTo>
                    <a:pt x="14935" y="34074"/>
                  </a:lnTo>
                  <a:lnTo>
                    <a:pt x="16598" y="35356"/>
                  </a:lnTo>
                  <a:close/>
                </a:path>
                <a:path w="102235" h="44450">
                  <a:moveTo>
                    <a:pt x="17284" y="30899"/>
                  </a:moveTo>
                  <a:lnTo>
                    <a:pt x="15709" y="29667"/>
                  </a:lnTo>
                  <a:lnTo>
                    <a:pt x="17170" y="31000"/>
                  </a:lnTo>
                  <a:close/>
                </a:path>
                <a:path w="102235" h="44450">
                  <a:moveTo>
                    <a:pt x="17373" y="30175"/>
                  </a:moveTo>
                  <a:lnTo>
                    <a:pt x="15887" y="29006"/>
                  </a:lnTo>
                  <a:lnTo>
                    <a:pt x="17272" y="30276"/>
                  </a:lnTo>
                  <a:close/>
                </a:path>
                <a:path w="102235" h="44450">
                  <a:moveTo>
                    <a:pt x="22593" y="18326"/>
                  </a:moveTo>
                  <a:lnTo>
                    <a:pt x="21831" y="17881"/>
                  </a:lnTo>
                  <a:lnTo>
                    <a:pt x="21666" y="17983"/>
                  </a:lnTo>
                  <a:lnTo>
                    <a:pt x="22593" y="18326"/>
                  </a:lnTo>
                  <a:close/>
                </a:path>
                <a:path w="102235" h="44450">
                  <a:moveTo>
                    <a:pt x="24841" y="23723"/>
                  </a:moveTo>
                  <a:lnTo>
                    <a:pt x="24396" y="23723"/>
                  </a:lnTo>
                  <a:lnTo>
                    <a:pt x="24841" y="23723"/>
                  </a:lnTo>
                  <a:close/>
                </a:path>
                <a:path w="102235" h="44450">
                  <a:moveTo>
                    <a:pt x="26149" y="20370"/>
                  </a:moveTo>
                  <a:lnTo>
                    <a:pt x="25527" y="19786"/>
                  </a:lnTo>
                  <a:lnTo>
                    <a:pt x="23799" y="18770"/>
                  </a:lnTo>
                  <a:lnTo>
                    <a:pt x="22593" y="18326"/>
                  </a:lnTo>
                  <a:lnTo>
                    <a:pt x="26149" y="20370"/>
                  </a:lnTo>
                  <a:close/>
                </a:path>
                <a:path w="102235" h="44450">
                  <a:moveTo>
                    <a:pt x="26784" y="20993"/>
                  </a:moveTo>
                  <a:lnTo>
                    <a:pt x="26708" y="20675"/>
                  </a:lnTo>
                  <a:lnTo>
                    <a:pt x="26149" y="20370"/>
                  </a:lnTo>
                  <a:lnTo>
                    <a:pt x="26644" y="20802"/>
                  </a:lnTo>
                  <a:lnTo>
                    <a:pt x="26784" y="20993"/>
                  </a:lnTo>
                  <a:close/>
                </a:path>
                <a:path w="102235" h="44450">
                  <a:moveTo>
                    <a:pt x="26974" y="21691"/>
                  </a:moveTo>
                  <a:lnTo>
                    <a:pt x="26898" y="21437"/>
                  </a:lnTo>
                  <a:lnTo>
                    <a:pt x="26746" y="21602"/>
                  </a:lnTo>
                  <a:lnTo>
                    <a:pt x="26885" y="21691"/>
                  </a:lnTo>
                  <a:close/>
                </a:path>
                <a:path w="102235" h="44450">
                  <a:moveTo>
                    <a:pt x="27901" y="22390"/>
                  </a:moveTo>
                  <a:lnTo>
                    <a:pt x="27127" y="21183"/>
                  </a:lnTo>
                  <a:lnTo>
                    <a:pt x="27139" y="21437"/>
                  </a:lnTo>
                  <a:lnTo>
                    <a:pt x="27901" y="22390"/>
                  </a:lnTo>
                  <a:close/>
                </a:path>
                <a:path w="102235" h="44450">
                  <a:moveTo>
                    <a:pt x="28359" y="22961"/>
                  </a:moveTo>
                  <a:lnTo>
                    <a:pt x="27901" y="22390"/>
                  </a:lnTo>
                  <a:lnTo>
                    <a:pt x="28270" y="22961"/>
                  </a:lnTo>
                  <a:close/>
                </a:path>
                <a:path w="102235" h="44450">
                  <a:moveTo>
                    <a:pt x="31305" y="30327"/>
                  </a:moveTo>
                  <a:lnTo>
                    <a:pt x="30340" y="25628"/>
                  </a:lnTo>
                  <a:lnTo>
                    <a:pt x="28524" y="22453"/>
                  </a:lnTo>
                  <a:lnTo>
                    <a:pt x="28359" y="22961"/>
                  </a:lnTo>
                  <a:lnTo>
                    <a:pt x="30010" y="29946"/>
                  </a:lnTo>
                  <a:lnTo>
                    <a:pt x="29565" y="31470"/>
                  </a:lnTo>
                  <a:lnTo>
                    <a:pt x="29464" y="30962"/>
                  </a:lnTo>
                  <a:lnTo>
                    <a:pt x="29362" y="30581"/>
                  </a:lnTo>
                  <a:lnTo>
                    <a:pt x="28905" y="29438"/>
                  </a:lnTo>
                  <a:lnTo>
                    <a:pt x="28219" y="27279"/>
                  </a:lnTo>
                  <a:lnTo>
                    <a:pt x="28092" y="26898"/>
                  </a:lnTo>
                  <a:lnTo>
                    <a:pt x="27978" y="26517"/>
                  </a:lnTo>
                  <a:lnTo>
                    <a:pt x="27940" y="26390"/>
                  </a:lnTo>
                  <a:lnTo>
                    <a:pt x="27686" y="26517"/>
                  </a:lnTo>
                  <a:lnTo>
                    <a:pt x="26162" y="24612"/>
                  </a:lnTo>
                  <a:lnTo>
                    <a:pt x="26098" y="24104"/>
                  </a:lnTo>
                  <a:lnTo>
                    <a:pt x="25514" y="22961"/>
                  </a:lnTo>
                  <a:lnTo>
                    <a:pt x="26746" y="21602"/>
                  </a:lnTo>
                  <a:lnTo>
                    <a:pt x="25476" y="20675"/>
                  </a:lnTo>
                  <a:lnTo>
                    <a:pt x="25450" y="24612"/>
                  </a:lnTo>
                  <a:lnTo>
                    <a:pt x="24511" y="23837"/>
                  </a:lnTo>
                  <a:lnTo>
                    <a:pt x="24536" y="23977"/>
                  </a:lnTo>
                  <a:lnTo>
                    <a:pt x="26250" y="26263"/>
                  </a:lnTo>
                  <a:lnTo>
                    <a:pt x="26593" y="26644"/>
                  </a:lnTo>
                  <a:lnTo>
                    <a:pt x="24523" y="26898"/>
                  </a:lnTo>
                  <a:lnTo>
                    <a:pt x="22809" y="25755"/>
                  </a:lnTo>
                  <a:lnTo>
                    <a:pt x="22720" y="25374"/>
                  </a:lnTo>
                  <a:lnTo>
                    <a:pt x="22860" y="24993"/>
                  </a:lnTo>
                  <a:lnTo>
                    <a:pt x="22783" y="24739"/>
                  </a:lnTo>
                  <a:lnTo>
                    <a:pt x="22402" y="24358"/>
                  </a:lnTo>
                  <a:lnTo>
                    <a:pt x="21932" y="23888"/>
                  </a:lnTo>
                  <a:lnTo>
                    <a:pt x="21932" y="26263"/>
                  </a:lnTo>
                  <a:lnTo>
                    <a:pt x="21932" y="27406"/>
                  </a:lnTo>
                  <a:lnTo>
                    <a:pt x="21399" y="27152"/>
                  </a:lnTo>
                  <a:lnTo>
                    <a:pt x="21120" y="26644"/>
                  </a:lnTo>
                  <a:lnTo>
                    <a:pt x="20116" y="24739"/>
                  </a:lnTo>
                  <a:lnTo>
                    <a:pt x="20116" y="24358"/>
                  </a:lnTo>
                  <a:lnTo>
                    <a:pt x="20586" y="24612"/>
                  </a:lnTo>
                  <a:lnTo>
                    <a:pt x="21234" y="25882"/>
                  </a:lnTo>
                  <a:lnTo>
                    <a:pt x="21932" y="26263"/>
                  </a:lnTo>
                  <a:lnTo>
                    <a:pt x="21932" y="23888"/>
                  </a:lnTo>
                  <a:lnTo>
                    <a:pt x="21513" y="23469"/>
                  </a:lnTo>
                  <a:lnTo>
                    <a:pt x="21386" y="23342"/>
                  </a:lnTo>
                  <a:lnTo>
                    <a:pt x="19862" y="22580"/>
                  </a:lnTo>
                  <a:lnTo>
                    <a:pt x="19799" y="22453"/>
                  </a:lnTo>
                  <a:lnTo>
                    <a:pt x="19469" y="21691"/>
                  </a:lnTo>
                  <a:lnTo>
                    <a:pt x="19354" y="21437"/>
                  </a:lnTo>
                  <a:lnTo>
                    <a:pt x="18808" y="20167"/>
                  </a:lnTo>
                  <a:lnTo>
                    <a:pt x="20434" y="20421"/>
                  </a:lnTo>
                  <a:lnTo>
                    <a:pt x="20764" y="21691"/>
                  </a:lnTo>
                  <a:lnTo>
                    <a:pt x="20878" y="21983"/>
                  </a:lnTo>
                  <a:lnTo>
                    <a:pt x="23063" y="23723"/>
                  </a:lnTo>
                  <a:lnTo>
                    <a:pt x="24396" y="23723"/>
                  </a:lnTo>
                  <a:lnTo>
                    <a:pt x="20180" y="20167"/>
                  </a:lnTo>
                  <a:lnTo>
                    <a:pt x="19583" y="19659"/>
                  </a:lnTo>
                  <a:lnTo>
                    <a:pt x="19558" y="19278"/>
                  </a:lnTo>
                  <a:lnTo>
                    <a:pt x="21666" y="17983"/>
                  </a:lnTo>
                  <a:lnTo>
                    <a:pt x="21424" y="17881"/>
                  </a:lnTo>
                  <a:lnTo>
                    <a:pt x="20231" y="18262"/>
                  </a:lnTo>
                  <a:lnTo>
                    <a:pt x="18275" y="18643"/>
                  </a:lnTo>
                  <a:lnTo>
                    <a:pt x="18211" y="19278"/>
                  </a:lnTo>
                  <a:lnTo>
                    <a:pt x="16306" y="21437"/>
                  </a:lnTo>
                  <a:lnTo>
                    <a:pt x="16090" y="21183"/>
                  </a:lnTo>
                  <a:lnTo>
                    <a:pt x="15227" y="20167"/>
                  </a:lnTo>
                  <a:lnTo>
                    <a:pt x="12192" y="21056"/>
                  </a:lnTo>
                  <a:lnTo>
                    <a:pt x="11023" y="21437"/>
                  </a:lnTo>
                  <a:lnTo>
                    <a:pt x="10541" y="22339"/>
                  </a:lnTo>
                  <a:lnTo>
                    <a:pt x="14097" y="21183"/>
                  </a:lnTo>
                  <a:lnTo>
                    <a:pt x="15659" y="21818"/>
                  </a:lnTo>
                  <a:lnTo>
                    <a:pt x="15582" y="21691"/>
                  </a:lnTo>
                  <a:lnTo>
                    <a:pt x="15887" y="21856"/>
                  </a:lnTo>
                  <a:lnTo>
                    <a:pt x="15976" y="22072"/>
                  </a:lnTo>
                  <a:lnTo>
                    <a:pt x="15722" y="22453"/>
                  </a:lnTo>
                  <a:lnTo>
                    <a:pt x="15582" y="22072"/>
                  </a:lnTo>
                  <a:lnTo>
                    <a:pt x="14643" y="21691"/>
                  </a:lnTo>
                  <a:lnTo>
                    <a:pt x="14592" y="21856"/>
                  </a:lnTo>
                  <a:lnTo>
                    <a:pt x="16256" y="22987"/>
                  </a:lnTo>
                  <a:lnTo>
                    <a:pt x="18072" y="26263"/>
                  </a:lnTo>
                  <a:lnTo>
                    <a:pt x="18224" y="26390"/>
                  </a:lnTo>
                  <a:lnTo>
                    <a:pt x="18249" y="26517"/>
                  </a:lnTo>
                  <a:lnTo>
                    <a:pt x="18440" y="26771"/>
                  </a:lnTo>
                  <a:lnTo>
                    <a:pt x="18859" y="27025"/>
                  </a:lnTo>
                  <a:lnTo>
                    <a:pt x="18846" y="26644"/>
                  </a:lnTo>
                  <a:lnTo>
                    <a:pt x="18846" y="26517"/>
                  </a:lnTo>
                  <a:lnTo>
                    <a:pt x="18618" y="26644"/>
                  </a:lnTo>
                  <a:lnTo>
                    <a:pt x="17995" y="24739"/>
                  </a:lnTo>
                  <a:lnTo>
                    <a:pt x="17322" y="23469"/>
                  </a:lnTo>
                  <a:lnTo>
                    <a:pt x="19227" y="24765"/>
                  </a:lnTo>
                  <a:lnTo>
                    <a:pt x="19392" y="24866"/>
                  </a:lnTo>
                  <a:lnTo>
                    <a:pt x="19418" y="24993"/>
                  </a:lnTo>
                  <a:lnTo>
                    <a:pt x="20777" y="26644"/>
                  </a:lnTo>
                  <a:lnTo>
                    <a:pt x="20421" y="26390"/>
                  </a:lnTo>
                  <a:lnTo>
                    <a:pt x="24841" y="33375"/>
                  </a:lnTo>
                  <a:lnTo>
                    <a:pt x="24917" y="33756"/>
                  </a:lnTo>
                  <a:lnTo>
                    <a:pt x="23190" y="36296"/>
                  </a:lnTo>
                  <a:lnTo>
                    <a:pt x="22326" y="32613"/>
                  </a:lnTo>
                  <a:lnTo>
                    <a:pt x="21805" y="31597"/>
                  </a:lnTo>
                  <a:lnTo>
                    <a:pt x="20408" y="30327"/>
                  </a:lnTo>
                  <a:lnTo>
                    <a:pt x="18884" y="28930"/>
                  </a:lnTo>
                  <a:lnTo>
                    <a:pt x="18694" y="28803"/>
                  </a:lnTo>
                  <a:lnTo>
                    <a:pt x="18592" y="28676"/>
                  </a:lnTo>
                  <a:lnTo>
                    <a:pt x="18389" y="28422"/>
                  </a:lnTo>
                  <a:lnTo>
                    <a:pt x="17691" y="27533"/>
                  </a:lnTo>
                  <a:lnTo>
                    <a:pt x="17233" y="26962"/>
                  </a:lnTo>
                  <a:lnTo>
                    <a:pt x="17233" y="28422"/>
                  </a:lnTo>
                  <a:lnTo>
                    <a:pt x="16941" y="28244"/>
                  </a:lnTo>
                  <a:lnTo>
                    <a:pt x="16941" y="28422"/>
                  </a:lnTo>
                  <a:lnTo>
                    <a:pt x="16789" y="28422"/>
                  </a:lnTo>
                  <a:lnTo>
                    <a:pt x="16408" y="28016"/>
                  </a:lnTo>
                  <a:lnTo>
                    <a:pt x="16687" y="28232"/>
                  </a:lnTo>
                  <a:lnTo>
                    <a:pt x="16941" y="28422"/>
                  </a:lnTo>
                  <a:lnTo>
                    <a:pt x="16941" y="28244"/>
                  </a:lnTo>
                  <a:lnTo>
                    <a:pt x="16802" y="28130"/>
                  </a:lnTo>
                  <a:lnTo>
                    <a:pt x="17068" y="27736"/>
                  </a:lnTo>
                  <a:lnTo>
                    <a:pt x="17208" y="27851"/>
                  </a:lnTo>
                  <a:lnTo>
                    <a:pt x="17233" y="28422"/>
                  </a:lnTo>
                  <a:lnTo>
                    <a:pt x="17233" y="26962"/>
                  </a:lnTo>
                  <a:lnTo>
                    <a:pt x="17208" y="27533"/>
                  </a:lnTo>
                  <a:lnTo>
                    <a:pt x="17208" y="26924"/>
                  </a:lnTo>
                  <a:lnTo>
                    <a:pt x="16687" y="26263"/>
                  </a:lnTo>
                  <a:lnTo>
                    <a:pt x="16687" y="27241"/>
                  </a:lnTo>
                  <a:lnTo>
                    <a:pt x="16497" y="27089"/>
                  </a:lnTo>
                  <a:lnTo>
                    <a:pt x="16687" y="27432"/>
                  </a:lnTo>
                  <a:lnTo>
                    <a:pt x="16687" y="28028"/>
                  </a:lnTo>
                  <a:lnTo>
                    <a:pt x="16395" y="27800"/>
                  </a:lnTo>
                  <a:lnTo>
                    <a:pt x="16395" y="27990"/>
                  </a:lnTo>
                  <a:lnTo>
                    <a:pt x="16217" y="27787"/>
                  </a:lnTo>
                  <a:lnTo>
                    <a:pt x="14986" y="27000"/>
                  </a:lnTo>
                  <a:lnTo>
                    <a:pt x="15087" y="27279"/>
                  </a:lnTo>
                  <a:lnTo>
                    <a:pt x="16065" y="28448"/>
                  </a:lnTo>
                  <a:lnTo>
                    <a:pt x="16294" y="28727"/>
                  </a:lnTo>
                  <a:lnTo>
                    <a:pt x="16954" y="29565"/>
                  </a:lnTo>
                  <a:lnTo>
                    <a:pt x="16954" y="29248"/>
                  </a:lnTo>
                  <a:lnTo>
                    <a:pt x="17360" y="29552"/>
                  </a:lnTo>
                  <a:lnTo>
                    <a:pt x="16967" y="29057"/>
                  </a:lnTo>
                  <a:lnTo>
                    <a:pt x="16979" y="28676"/>
                  </a:lnTo>
                  <a:lnTo>
                    <a:pt x="17741" y="28930"/>
                  </a:lnTo>
                  <a:lnTo>
                    <a:pt x="18973" y="29946"/>
                  </a:lnTo>
                  <a:lnTo>
                    <a:pt x="18046" y="30327"/>
                  </a:lnTo>
                  <a:lnTo>
                    <a:pt x="16967" y="31470"/>
                  </a:lnTo>
                  <a:lnTo>
                    <a:pt x="15595" y="30391"/>
                  </a:lnTo>
                  <a:lnTo>
                    <a:pt x="16865" y="31584"/>
                  </a:lnTo>
                  <a:lnTo>
                    <a:pt x="16611" y="31851"/>
                  </a:lnTo>
                  <a:lnTo>
                    <a:pt x="16573" y="31724"/>
                  </a:lnTo>
                  <a:lnTo>
                    <a:pt x="16332" y="31775"/>
                  </a:lnTo>
                  <a:lnTo>
                    <a:pt x="15494" y="31102"/>
                  </a:lnTo>
                  <a:lnTo>
                    <a:pt x="16141" y="31813"/>
                  </a:lnTo>
                  <a:lnTo>
                    <a:pt x="15519" y="31927"/>
                  </a:lnTo>
                  <a:lnTo>
                    <a:pt x="15379" y="31813"/>
                  </a:lnTo>
                  <a:lnTo>
                    <a:pt x="15303" y="31965"/>
                  </a:lnTo>
                  <a:lnTo>
                    <a:pt x="13881" y="32232"/>
                  </a:lnTo>
                  <a:lnTo>
                    <a:pt x="12814" y="32740"/>
                  </a:lnTo>
                  <a:lnTo>
                    <a:pt x="12407" y="31724"/>
                  </a:lnTo>
                  <a:lnTo>
                    <a:pt x="12293" y="31216"/>
                  </a:lnTo>
                  <a:lnTo>
                    <a:pt x="12204" y="31089"/>
                  </a:lnTo>
                  <a:lnTo>
                    <a:pt x="12103" y="30835"/>
                  </a:lnTo>
                  <a:lnTo>
                    <a:pt x="11912" y="30835"/>
                  </a:lnTo>
                  <a:lnTo>
                    <a:pt x="11734" y="31089"/>
                  </a:lnTo>
                  <a:lnTo>
                    <a:pt x="11684" y="31724"/>
                  </a:lnTo>
                  <a:lnTo>
                    <a:pt x="12674" y="33756"/>
                  </a:lnTo>
                  <a:lnTo>
                    <a:pt x="13817" y="32740"/>
                  </a:lnTo>
                  <a:lnTo>
                    <a:pt x="13970" y="32613"/>
                  </a:lnTo>
                  <a:lnTo>
                    <a:pt x="14922" y="32613"/>
                  </a:lnTo>
                  <a:lnTo>
                    <a:pt x="14744" y="32994"/>
                  </a:lnTo>
                  <a:lnTo>
                    <a:pt x="13665" y="34264"/>
                  </a:lnTo>
                  <a:lnTo>
                    <a:pt x="12954" y="34074"/>
                  </a:lnTo>
                  <a:lnTo>
                    <a:pt x="12954" y="34645"/>
                  </a:lnTo>
                  <a:lnTo>
                    <a:pt x="12573" y="34772"/>
                  </a:lnTo>
                  <a:lnTo>
                    <a:pt x="11760" y="34645"/>
                  </a:lnTo>
                  <a:lnTo>
                    <a:pt x="11874" y="34518"/>
                  </a:lnTo>
                  <a:lnTo>
                    <a:pt x="11391" y="34137"/>
                  </a:lnTo>
                  <a:lnTo>
                    <a:pt x="10883" y="33502"/>
                  </a:lnTo>
                  <a:lnTo>
                    <a:pt x="10769" y="33248"/>
                  </a:lnTo>
                  <a:lnTo>
                    <a:pt x="10744" y="32994"/>
                  </a:lnTo>
                  <a:lnTo>
                    <a:pt x="10718" y="32867"/>
                  </a:lnTo>
                  <a:lnTo>
                    <a:pt x="11430" y="33502"/>
                  </a:lnTo>
                  <a:lnTo>
                    <a:pt x="12534" y="34391"/>
                  </a:lnTo>
                  <a:lnTo>
                    <a:pt x="12319" y="34010"/>
                  </a:lnTo>
                  <a:lnTo>
                    <a:pt x="12903" y="34264"/>
                  </a:lnTo>
                  <a:lnTo>
                    <a:pt x="12903" y="34645"/>
                  </a:lnTo>
                  <a:lnTo>
                    <a:pt x="12954" y="34074"/>
                  </a:lnTo>
                  <a:lnTo>
                    <a:pt x="12750" y="34010"/>
                  </a:lnTo>
                  <a:lnTo>
                    <a:pt x="11836" y="33756"/>
                  </a:lnTo>
                  <a:lnTo>
                    <a:pt x="11480" y="32994"/>
                  </a:lnTo>
                  <a:lnTo>
                    <a:pt x="11417" y="32867"/>
                  </a:lnTo>
                  <a:lnTo>
                    <a:pt x="11010" y="31978"/>
                  </a:lnTo>
                  <a:lnTo>
                    <a:pt x="10896" y="31724"/>
                  </a:lnTo>
                  <a:lnTo>
                    <a:pt x="10541" y="30962"/>
                  </a:lnTo>
                  <a:lnTo>
                    <a:pt x="10477" y="30835"/>
                  </a:lnTo>
                  <a:lnTo>
                    <a:pt x="10020" y="29819"/>
                  </a:lnTo>
                  <a:lnTo>
                    <a:pt x="10782" y="29438"/>
                  </a:lnTo>
                  <a:lnTo>
                    <a:pt x="10883" y="28676"/>
                  </a:lnTo>
                  <a:lnTo>
                    <a:pt x="10731" y="27406"/>
                  </a:lnTo>
                  <a:lnTo>
                    <a:pt x="11099" y="27914"/>
                  </a:lnTo>
                  <a:lnTo>
                    <a:pt x="11176" y="28676"/>
                  </a:lnTo>
                  <a:lnTo>
                    <a:pt x="11544" y="28930"/>
                  </a:lnTo>
                  <a:lnTo>
                    <a:pt x="11925" y="28422"/>
                  </a:lnTo>
                  <a:lnTo>
                    <a:pt x="11734" y="28295"/>
                  </a:lnTo>
                  <a:lnTo>
                    <a:pt x="11341" y="27406"/>
                  </a:lnTo>
                  <a:lnTo>
                    <a:pt x="10718" y="25882"/>
                  </a:lnTo>
                  <a:lnTo>
                    <a:pt x="10248" y="22987"/>
                  </a:lnTo>
                  <a:lnTo>
                    <a:pt x="9182" y="25755"/>
                  </a:lnTo>
                  <a:lnTo>
                    <a:pt x="7391" y="27025"/>
                  </a:lnTo>
                  <a:lnTo>
                    <a:pt x="7289" y="28041"/>
                  </a:lnTo>
                  <a:lnTo>
                    <a:pt x="7518" y="30708"/>
                  </a:lnTo>
                  <a:lnTo>
                    <a:pt x="5765" y="30835"/>
                  </a:lnTo>
                  <a:lnTo>
                    <a:pt x="5156" y="30708"/>
                  </a:lnTo>
                  <a:lnTo>
                    <a:pt x="4965" y="30670"/>
                  </a:lnTo>
                  <a:lnTo>
                    <a:pt x="4965" y="31216"/>
                  </a:lnTo>
                  <a:lnTo>
                    <a:pt x="4660" y="31724"/>
                  </a:lnTo>
                  <a:lnTo>
                    <a:pt x="4381" y="31597"/>
                  </a:lnTo>
                  <a:lnTo>
                    <a:pt x="2959" y="31851"/>
                  </a:lnTo>
                  <a:lnTo>
                    <a:pt x="2120" y="32359"/>
                  </a:lnTo>
                  <a:lnTo>
                    <a:pt x="2895" y="32740"/>
                  </a:lnTo>
                  <a:lnTo>
                    <a:pt x="3136" y="31978"/>
                  </a:lnTo>
                  <a:lnTo>
                    <a:pt x="4216" y="32613"/>
                  </a:lnTo>
                  <a:lnTo>
                    <a:pt x="3632" y="32740"/>
                  </a:lnTo>
                  <a:lnTo>
                    <a:pt x="2120" y="33502"/>
                  </a:lnTo>
                  <a:lnTo>
                    <a:pt x="2082" y="35026"/>
                  </a:lnTo>
                  <a:lnTo>
                    <a:pt x="1638" y="34645"/>
                  </a:lnTo>
                  <a:lnTo>
                    <a:pt x="1028" y="31470"/>
                  </a:lnTo>
                  <a:lnTo>
                    <a:pt x="3949" y="30962"/>
                  </a:lnTo>
                  <a:lnTo>
                    <a:pt x="4318" y="31216"/>
                  </a:lnTo>
                  <a:lnTo>
                    <a:pt x="4965" y="31216"/>
                  </a:lnTo>
                  <a:lnTo>
                    <a:pt x="4965" y="30670"/>
                  </a:lnTo>
                  <a:lnTo>
                    <a:pt x="4559" y="30581"/>
                  </a:lnTo>
                  <a:lnTo>
                    <a:pt x="3289" y="30708"/>
                  </a:lnTo>
                  <a:lnTo>
                    <a:pt x="0" y="30581"/>
                  </a:lnTo>
                  <a:lnTo>
                    <a:pt x="774" y="37439"/>
                  </a:lnTo>
                  <a:lnTo>
                    <a:pt x="4076" y="40233"/>
                  </a:lnTo>
                  <a:lnTo>
                    <a:pt x="5105" y="42265"/>
                  </a:lnTo>
                  <a:lnTo>
                    <a:pt x="7086" y="43789"/>
                  </a:lnTo>
                  <a:lnTo>
                    <a:pt x="8318" y="44043"/>
                  </a:lnTo>
                  <a:lnTo>
                    <a:pt x="8851" y="43154"/>
                  </a:lnTo>
                  <a:lnTo>
                    <a:pt x="9017" y="42900"/>
                  </a:lnTo>
                  <a:lnTo>
                    <a:pt x="7378" y="43154"/>
                  </a:lnTo>
                  <a:lnTo>
                    <a:pt x="7086" y="43027"/>
                  </a:lnTo>
                  <a:lnTo>
                    <a:pt x="6502" y="42646"/>
                  </a:lnTo>
                  <a:lnTo>
                    <a:pt x="6680" y="41884"/>
                  </a:lnTo>
                  <a:lnTo>
                    <a:pt x="5359" y="41884"/>
                  </a:lnTo>
                  <a:lnTo>
                    <a:pt x="3670" y="37820"/>
                  </a:lnTo>
                  <a:lnTo>
                    <a:pt x="2590" y="36550"/>
                  </a:lnTo>
                  <a:lnTo>
                    <a:pt x="2616" y="35026"/>
                  </a:lnTo>
                  <a:lnTo>
                    <a:pt x="2705" y="34645"/>
                  </a:lnTo>
                  <a:lnTo>
                    <a:pt x="3644" y="32994"/>
                  </a:lnTo>
                  <a:lnTo>
                    <a:pt x="4114" y="33502"/>
                  </a:lnTo>
                  <a:lnTo>
                    <a:pt x="4165" y="33883"/>
                  </a:lnTo>
                  <a:lnTo>
                    <a:pt x="4064" y="34264"/>
                  </a:lnTo>
                  <a:lnTo>
                    <a:pt x="3949" y="35280"/>
                  </a:lnTo>
                  <a:lnTo>
                    <a:pt x="3835" y="36677"/>
                  </a:lnTo>
                  <a:lnTo>
                    <a:pt x="4800" y="40360"/>
                  </a:lnTo>
                  <a:lnTo>
                    <a:pt x="8051" y="41503"/>
                  </a:lnTo>
                  <a:lnTo>
                    <a:pt x="7785" y="40614"/>
                  </a:lnTo>
                  <a:lnTo>
                    <a:pt x="9753" y="41630"/>
                  </a:lnTo>
                  <a:lnTo>
                    <a:pt x="9613" y="42138"/>
                  </a:lnTo>
                  <a:lnTo>
                    <a:pt x="9017" y="42900"/>
                  </a:lnTo>
                  <a:lnTo>
                    <a:pt x="9372" y="42900"/>
                  </a:lnTo>
                  <a:lnTo>
                    <a:pt x="10198" y="41757"/>
                  </a:lnTo>
                  <a:lnTo>
                    <a:pt x="12242" y="42138"/>
                  </a:lnTo>
                  <a:lnTo>
                    <a:pt x="15862" y="44297"/>
                  </a:lnTo>
                  <a:lnTo>
                    <a:pt x="17538" y="44297"/>
                  </a:lnTo>
                  <a:lnTo>
                    <a:pt x="17551" y="44043"/>
                  </a:lnTo>
                  <a:lnTo>
                    <a:pt x="17691" y="42646"/>
                  </a:lnTo>
                  <a:lnTo>
                    <a:pt x="16738" y="42164"/>
                  </a:lnTo>
                  <a:lnTo>
                    <a:pt x="16738" y="43535"/>
                  </a:lnTo>
                  <a:lnTo>
                    <a:pt x="16738" y="44043"/>
                  </a:lnTo>
                  <a:lnTo>
                    <a:pt x="12433" y="41757"/>
                  </a:lnTo>
                  <a:lnTo>
                    <a:pt x="9575" y="40233"/>
                  </a:lnTo>
                  <a:lnTo>
                    <a:pt x="8788" y="39852"/>
                  </a:lnTo>
                  <a:lnTo>
                    <a:pt x="7810" y="39344"/>
                  </a:lnTo>
                  <a:lnTo>
                    <a:pt x="7823" y="39217"/>
                  </a:lnTo>
                  <a:lnTo>
                    <a:pt x="7124" y="39471"/>
                  </a:lnTo>
                  <a:lnTo>
                    <a:pt x="7200" y="40233"/>
                  </a:lnTo>
                  <a:lnTo>
                    <a:pt x="7620" y="39852"/>
                  </a:lnTo>
                  <a:lnTo>
                    <a:pt x="7937" y="40360"/>
                  </a:lnTo>
                  <a:lnTo>
                    <a:pt x="7480" y="40614"/>
                  </a:lnTo>
                  <a:lnTo>
                    <a:pt x="7061" y="40360"/>
                  </a:lnTo>
                  <a:lnTo>
                    <a:pt x="6223" y="39471"/>
                  </a:lnTo>
                  <a:lnTo>
                    <a:pt x="6096" y="39217"/>
                  </a:lnTo>
                  <a:lnTo>
                    <a:pt x="6045" y="37439"/>
                  </a:lnTo>
                  <a:lnTo>
                    <a:pt x="6134" y="35661"/>
                  </a:lnTo>
                  <a:lnTo>
                    <a:pt x="6223" y="35280"/>
                  </a:lnTo>
                  <a:lnTo>
                    <a:pt x="7213" y="35280"/>
                  </a:lnTo>
                  <a:lnTo>
                    <a:pt x="8394" y="35661"/>
                  </a:lnTo>
                  <a:lnTo>
                    <a:pt x="9385" y="35788"/>
                  </a:lnTo>
                  <a:lnTo>
                    <a:pt x="9461" y="36804"/>
                  </a:lnTo>
                  <a:lnTo>
                    <a:pt x="9321" y="36931"/>
                  </a:lnTo>
                  <a:lnTo>
                    <a:pt x="10147" y="37693"/>
                  </a:lnTo>
                  <a:lnTo>
                    <a:pt x="12026" y="39344"/>
                  </a:lnTo>
                  <a:lnTo>
                    <a:pt x="14020" y="41249"/>
                  </a:lnTo>
                  <a:lnTo>
                    <a:pt x="16090" y="42900"/>
                  </a:lnTo>
                  <a:lnTo>
                    <a:pt x="16738" y="43535"/>
                  </a:lnTo>
                  <a:lnTo>
                    <a:pt x="16738" y="42164"/>
                  </a:lnTo>
                  <a:lnTo>
                    <a:pt x="13728" y="40614"/>
                  </a:lnTo>
                  <a:lnTo>
                    <a:pt x="12725" y="39217"/>
                  </a:lnTo>
                  <a:lnTo>
                    <a:pt x="12598" y="38709"/>
                  </a:lnTo>
                  <a:lnTo>
                    <a:pt x="12712" y="38201"/>
                  </a:lnTo>
                  <a:lnTo>
                    <a:pt x="13627" y="37439"/>
                  </a:lnTo>
                  <a:lnTo>
                    <a:pt x="13728" y="36931"/>
                  </a:lnTo>
                  <a:lnTo>
                    <a:pt x="13639" y="36423"/>
                  </a:lnTo>
                  <a:lnTo>
                    <a:pt x="13322" y="35864"/>
                  </a:lnTo>
                  <a:lnTo>
                    <a:pt x="13322" y="36931"/>
                  </a:lnTo>
                  <a:lnTo>
                    <a:pt x="12039" y="38201"/>
                  </a:lnTo>
                  <a:lnTo>
                    <a:pt x="11569" y="38709"/>
                  </a:lnTo>
                  <a:lnTo>
                    <a:pt x="10541" y="36296"/>
                  </a:lnTo>
                  <a:lnTo>
                    <a:pt x="11645" y="36296"/>
                  </a:lnTo>
                  <a:lnTo>
                    <a:pt x="9080" y="35280"/>
                  </a:lnTo>
                  <a:lnTo>
                    <a:pt x="8763" y="35153"/>
                  </a:lnTo>
                  <a:lnTo>
                    <a:pt x="7899" y="35026"/>
                  </a:lnTo>
                  <a:lnTo>
                    <a:pt x="5410" y="34569"/>
                  </a:lnTo>
                  <a:lnTo>
                    <a:pt x="5410" y="37439"/>
                  </a:lnTo>
                  <a:lnTo>
                    <a:pt x="4902" y="37058"/>
                  </a:lnTo>
                  <a:lnTo>
                    <a:pt x="4775" y="35661"/>
                  </a:lnTo>
                  <a:lnTo>
                    <a:pt x="4876" y="33248"/>
                  </a:lnTo>
                  <a:lnTo>
                    <a:pt x="5295" y="33248"/>
                  </a:lnTo>
                  <a:lnTo>
                    <a:pt x="5803" y="33375"/>
                  </a:lnTo>
                  <a:lnTo>
                    <a:pt x="8674" y="33883"/>
                  </a:lnTo>
                  <a:lnTo>
                    <a:pt x="10363" y="34391"/>
                  </a:lnTo>
                  <a:lnTo>
                    <a:pt x="10922" y="35407"/>
                  </a:lnTo>
                  <a:lnTo>
                    <a:pt x="11480" y="35026"/>
                  </a:lnTo>
                  <a:lnTo>
                    <a:pt x="12052" y="35280"/>
                  </a:lnTo>
                  <a:lnTo>
                    <a:pt x="13195" y="36296"/>
                  </a:lnTo>
                  <a:lnTo>
                    <a:pt x="13322" y="36931"/>
                  </a:lnTo>
                  <a:lnTo>
                    <a:pt x="13322" y="35864"/>
                  </a:lnTo>
                  <a:lnTo>
                    <a:pt x="12992" y="35280"/>
                  </a:lnTo>
                  <a:lnTo>
                    <a:pt x="13385" y="35026"/>
                  </a:lnTo>
                  <a:lnTo>
                    <a:pt x="13792" y="34772"/>
                  </a:lnTo>
                  <a:lnTo>
                    <a:pt x="14592" y="34264"/>
                  </a:lnTo>
                  <a:lnTo>
                    <a:pt x="15062" y="33375"/>
                  </a:lnTo>
                  <a:lnTo>
                    <a:pt x="16687" y="34632"/>
                  </a:lnTo>
                  <a:lnTo>
                    <a:pt x="15163" y="33248"/>
                  </a:lnTo>
                  <a:lnTo>
                    <a:pt x="15328" y="32867"/>
                  </a:lnTo>
                  <a:lnTo>
                    <a:pt x="16776" y="33909"/>
                  </a:lnTo>
                  <a:lnTo>
                    <a:pt x="15824" y="32943"/>
                  </a:lnTo>
                  <a:lnTo>
                    <a:pt x="15544" y="32740"/>
                  </a:lnTo>
                  <a:lnTo>
                    <a:pt x="15760" y="32613"/>
                  </a:lnTo>
                  <a:lnTo>
                    <a:pt x="15976" y="32486"/>
                  </a:lnTo>
                  <a:lnTo>
                    <a:pt x="16878" y="33185"/>
                  </a:lnTo>
                  <a:lnTo>
                    <a:pt x="16129" y="32410"/>
                  </a:lnTo>
                  <a:lnTo>
                    <a:pt x="16573" y="32143"/>
                  </a:lnTo>
                  <a:lnTo>
                    <a:pt x="16979" y="32461"/>
                  </a:lnTo>
                  <a:lnTo>
                    <a:pt x="16713" y="32067"/>
                  </a:lnTo>
                  <a:lnTo>
                    <a:pt x="17081" y="31851"/>
                  </a:lnTo>
                  <a:lnTo>
                    <a:pt x="19062" y="30708"/>
                  </a:lnTo>
                  <a:lnTo>
                    <a:pt x="19138" y="30581"/>
                  </a:lnTo>
                  <a:lnTo>
                    <a:pt x="19507" y="30327"/>
                  </a:lnTo>
                  <a:lnTo>
                    <a:pt x="20942" y="31978"/>
                  </a:lnTo>
                  <a:lnTo>
                    <a:pt x="22072" y="33502"/>
                  </a:lnTo>
                  <a:lnTo>
                    <a:pt x="22987" y="37312"/>
                  </a:lnTo>
                  <a:lnTo>
                    <a:pt x="24028" y="36296"/>
                  </a:lnTo>
                  <a:lnTo>
                    <a:pt x="25615" y="34772"/>
                  </a:lnTo>
                  <a:lnTo>
                    <a:pt x="22910" y="29438"/>
                  </a:lnTo>
                  <a:lnTo>
                    <a:pt x="22326" y="28168"/>
                  </a:lnTo>
                  <a:lnTo>
                    <a:pt x="22186" y="27406"/>
                  </a:lnTo>
                  <a:lnTo>
                    <a:pt x="21983" y="25755"/>
                  </a:lnTo>
                  <a:lnTo>
                    <a:pt x="27101" y="28422"/>
                  </a:lnTo>
                  <a:lnTo>
                    <a:pt x="27495" y="27279"/>
                  </a:lnTo>
                  <a:lnTo>
                    <a:pt x="28041" y="28930"/>
                  </a:lnTo>
                  <a:lnTo>
                    <a:pt x="28981" y="31343"/>
                  </a:lnTo>
                  <a:lnTo>
                    <a:pt x="29095" y="31724"/>
                  </a:lnTo>
                  <a:lnTo>
                    <a:pt x="29222" y="32613"/>
                  </a:lnTo>
                  <a:lnTo>
                    <a:pt x="30264" y="31470"/>
                  </a:lnTo>
                  <a:lnTo>
                    <a:pt x="31305" y="30327"/>
                  </a:lnTo>
                  <a:close/>
                </a:path>
                <a:path w="102235" h="44450">
                  <a:moveTo>
                    <a:pt x="36195" y="28448"/>
                  </a:moveTo>
                  <a:lnTo>
                    <a:pt x="36017" y="28422"/>
                  </a:lnTo>
                  <a:lnTo>
                    <a:pt x="35725" y="30365"/>
                  </a:lnTo>
                  <a:lnTo>
                    <a:pt x="35890" y="30378"/>
                  </a:lnTo>
                  <a:lnTo>
                    <a:pt x="36195" y="28448"/>
                  </a:lnTo>
                  <a:close/>
                </a:path>
                <a:path w="102235" h="44450">
                  <a:moveTo>
                    <a:pt x="36842" y="28956"/>
                  </a:moveTo>
                  <a:lnTo>
                    <a:pt x="36677" y="28956"/>
                  </a:lnTo>
                  <a:lnTo>
                    <a:pt x="36398" y="30543"/>
                  </a:lnTo>
                  <a:lnTo>
                    <a:pt x="36423" y="31203"/>
                  </a:lnTo>
                  <a:lnTo>
                    <a:pt x="36842" y="28956"/>
                  </a:lnTo>
                  <a:close/>
                </a:path>
                <a:path w="102235" h="44450">
                  <a:moveTo>
                    <a:pt x="37490" y="29464"/>
                  </a:moveTo>
                  <a:lnTo>
                    <a:pt x="37325" y="29438"/>
                  </a:lnTo>
                  <a:lnTo>
                    <a:pt x="36944" y="31711"/>
                  </a:lnTo>
                  <a:lnTo>
                    <a:pt x="37122" y="31711"/>
                  </a:lnTo>
                  <a:lnTo>
                    <a:pt x="37490" y="29464"/>
                  </a:lnTo>
                  <a:close/>
                </a:path>
                <a:path w="102235" h="44450">
                  <a:moveTo>
                    <a:pt x="38150" y="29959"/>
                  </a:moveTo>
                  <a:lnTo>
                    <a:pt x="37960" y="29946"/>
                  </a:lnTo>
                  <a:lnTo>
                    <a:pt x="37871" y="30607"/>
                  </a:lnTo>
                  <a:lnTo>
                    <a:pt x="37592" y="32232"/>
                  </a:lnTo>
                  <a:lnTo>
                    <a:pt x="37769" y="32258"/>
                  </a:lnTo>
                  <a:lnTo>
                    <a:pt x="38150" y="29959"/>
                  </a:lnTo>
                  <a:close/>
                </a:path>
                <a:path w="102235" h="44450">
                  <a:moveTo>
                    <a:pt x="38798" y="30467"/>
                  </a:moveTo>
                  <a:lnTo>
                    <a:pt x="38620" y="30467"/>
                  </a:lnTo>
                  <a:lnTo>
                    <a:pt x="38227" y="32893"/>
                  </a:lnTo>
                  <a:lnTo>
                    <a:pt x="38354" y="32918"/>
                  </a:lnTo>
                  <a:lnTo>
                    <a:pt x="38798" y="30467"/>
                  </a:lnTo>
                  <a:close/>
                </a:path>
                <a:path w="102235" h="44450">
                  <a:moveTo>
                    <a:pt x="39446" y="30975"/>
                  </a:moveTo>
                  <a:lnTo>
                    <a:pt x="39281" y="30975"/>
                  </a:lnTo>
                  <a:lnTo>
                    <a:pt x="38887" y="33426"/>
                  </a:lnTo>
                  <a:lnTo>
                    <a:pt x="39052" y="33426"/>
                  </a:lnTo>
                  <a:lnTo>
                    <a:pt x="39446" y="30975"/>
                  </a:lnTo>
                  <a:close/>
                </a:path>
                <a:path w="102235" h="44450">
                  <a:moveTo>
                    <a:pt x="40093" y="31483"/>
                  </a:moveTo>
                  <a:lnTo>
                    <a:pt x="39916" y="31483"/>
                  </a:lnTo>
                  <a:lnTo>
                    <a:pt x="39535" y="33820"/>
                  </a:lnTo>
                  <a:lnTo>
                    <a:pt x="39662" y="33845"/>
                  </a:lnTo>
                  <a:lnTo>
                    <a:pt x="40093" y="31483"/>
                  </a:lnTo>
                  <a:close/>
                </a:path>
                <a:path w="102235" h="44450">
                  <a:moveTo>
                    <a:pt x="40754" y="31991"/>
                  </a:moveTo>
                  <a:lnTo>
                    <a:pt x="40563" y="31991"/>
                  </a:lnTo>
                  <a:lnTo>
                    <a:pt x="40182" y="34353"/>
                  </a:lnTo>
                  <a:lnTo>
                    <a:pt x="40309" y="34366"/>
                  </a:lnTo>
                  <a:lnTo>
                    <a:pt x="40754" y="31991"/>
                  </a:lnTo>
                  <a:close/>
                </a:path>
                <a:path w="102235" h="44450">
                  <a:moveTo>
                    <a:pt x="41402" y="32499"/>
                  </a:moveTo>
                  <a:lnTo>
                    <a:pt x="41275" y="32473"/>
                  </a:lnTo>
                  <a:lnTo>
                    <a:pt x="40843" y="34798"/>
                  </a:lnTo>
                  <a:lnTo>
                    <a:pt x="40970" y="34823"/>
                  </a:lnTo>
                  <a:lnTo>
                    <a:pt x="41402" y="32499"/>
                  </a:lnTo>
                  <a:close/>
                </a:path>
                <a:path w="102235" h="44450">
                  <a:moveTo>
                    <a:pt x="42024" y="33121"/>
                  </a:moveTo>
                  <a:lnTo>
                    <a:pt x="41846" y="33108"/>
                  </a:lnTo>
                  <a:lnTo>
                    <a:pt x="41516" y="35204"/>
                  </a:lnTo>
                  <a:lnTo>
                    <a:pt x="41694" y="35204"/>
                  </a:lnTo>
                  <a:lnTo>
                    <a:pt x="42024" y="33121"/>
                  </a:lnTo>
                  <a:close/>
                </a:path>
                <a:path w="102235" h="44450">
                  <a:moveTo>
                    <a:pt x="42672" y="33680"/>
                  </a:moveTo>
                  <a:lnTo>
                    <a:pt x="42494" y="33655"/>
                  </a:lnTo>
                  <a:lnTo>
                    <a:pt x="42176" y="35598"/>
                  </a:lnTo>
                  <a:lnTo>
                    <a:pt x="42379" y="35598"/>
                  </a:lnTo>
                  <a:lnTo>
                    <a:pt x="42672" y="33680"/>
                  </a:lnTo>
                  <a:close/>
                </a:path>
                <a:path w="102235" h="44450">
                  <a:moveTo>
                    <a:pt x="43332" y="34175"/>
                  </a:moveTo>
                  <a:lnTo>
                    <a:pt x="43141" y="34163"/>
                  </a:lnTo>
                  <a:lnTo>
                    <a:pt x="42849" y="35979"/>
                  </a:lnTo>
                  <a:lnTo>
                    <a:pt x="42989" y="36004"/>
                  </a:lnTo>
                  <a:lnTo>
                    <a:pt x="43332" y="34175"/>
                  </a:lnTo>
                  <a:close/>
                </a:path>
                <a:path w="102235" h="44450">
                  <a:moveTo>
                    <a:pt x="43967" y="34683"/>
                  </a:moveTo>
                  <a:lnTo>
                    <a:pt x="43789" y="34671"/>
                  </a:lnTo>
                  <a:lnTo>
                    <a:pt x="43522" y="36360"/>
                  </a:lnTo>
                  <a:lnTo>
                    <a:pt x="43713" y="36360"/>
                  </a:lnTo>
                  <a:lnTo>
                    <a:pt x="43967" y="34683"/>
                  </a:lnTo>
                  <a:close/>
                </a:path>
                <a:path w="102235" h="44450">
                  <a:moveTo>
                    <a:pt x="44500" y="35242"/>
                  </a:moveTo>
                  <a:lnTo>
                    <a:pt x="44310" y="35953"/>
                  </a:lnTo>
                  <a:lnTo>
                    <a:pt x="44196" y="36677"/>
                  </a:lnTo>
                  <a:lnTo>
                    <a:pt x="44386" y="36703"/>
                  </a:lnTo>
                  <a:lnTo>
                    <a:pt x="44500" y="35966"/>
                  </a:lnTo>
                  <a:lnTo>
                    <a:pt x="44500" y="35242"/>
                  </a:lnTo>
                  <a:close/>
                </a:path>
                <a:path w="102235" h="44450">
                  <a:moveTo>
                    <a:pt x="45275" y="35775"/>
                  </a:moveTo>
                  <a:lnTo>
                    <a:pt x="45072" y="35750"/>
                  </a:lnTo>
                  <a:lnTo>
                    <a:pt x="44881" y="37007"/>
                  </a:lnTo>
                  <a:lnTo>
                    <a:pt x="45072" y="37033"/>
                  </a:lnTo>
                  <a:lnTo>
                    <a:pt x="45275" y="35775"/>
                  </a:lnTo>
                  <a:close/>
                </a:path>
                <a:path w="102235" h="44450">
                  <a:moveTo>
                    <a:pt x="50482" y="19431"/>
                  </a:moveTo>
                  <a:lnTo>
                    <a:pt x="49199" y="17399"/>
                  </a:lnTo>
                  <a:lnTo>
                    <a:pt x="49022" y="17487"/>
                  </a:lnTo>
                  <a:lnTo>
                    <a:pt x="50304" y="19519"/>
                  </a:lnTo>
                  <a:lnTo>
                    <a:pt x="50482" y="19431"/>
                  </a:lnTo>
                  <a:close/>
                </a:path>
                <a:path w="102235" h="44450">
                  <a:moveTo>
                    <a:pt x="50876" y="18681"/>
                  </a:moveTo>
                  <a:lnTo>
                    <a:pt x="49606" y="16662"/>
                  </a:lnTo>
                  <a:lnTo>
                    <a:pt x="49428" y="16751"/>
                  </a:lnTo>
                  <a:lnTo>
                    <a:pt x="50698" y="18757"/>
                  </a:lnTo>
                  <a:lnTo>
                    <a:pt x="50876" y="18681"/>
                  </a:lnTo>
                  <a:close/>
                </a:path>
                <a:path w="102235" h="44450">
                  <a:moveTo>
                    <a:pt x="51282" y="17919"/>
                  </a:moveTo>
                  <a:lnTo>
                    <a:pt x="50012" y="15925"/>
                  </a:lnTo>
                  <a:lnTo>
                    <a:pt x="49834" y="16014"/>
                  </a:lnTo>
                  <a:lnTo>
                    <a:pt x="51104" y="18008"/>
                  </a:lnTo>
                  <a:lnTo>
                    <a:pt x="51282" y="17919"/>
                  </a:lnTo>
                  <a:close/>
                </a:path>
                <a:path w="102235" h="44450">
                  <a:moveTo>
                    <a:pt x="51676" y="17170"/>
                  </a:moveTo>
                  <a:lnTo>
                    <a:pt x="50419" y="15189"/>
                  </a:lnTo>
                  <a:lnTo>
                    <a:pt x="50253" y="15265"/>
                  </a:lnTo>
                  <a:lnTo>
                    <a:pt x="51498" y="17259"/>
                  </a:lnTo>
                  <a:lnTo>
                    <a:pt x="51676" y="17170"/>
                  </a:lnTo>
                  <a:close/>
                </a:path>
                <a:path w="102235" h="44450">
                  <a:moveTo>
                    <a:pt x="52070" y="16421"/>
                  </a:moveTo>
                  <a:lnTo>
                    <a:pt x="50825" y="14452"/>
                  </a:lnTo>
                  <a:lnTo>
                    <a:pt x="50660" y="14541"/>
                  </a:lnTo>
                  <a:lnTo>
                    <a:pt x="51892" y="16497"/>
                  </a:lnTo>
                  <a:lnTo>
                    <a:pt x="52070" y="16421"/>
                  </a:lnTo>
                  <a:close/>
                </a:path>
                <a:path w="102235" h="44450">
                  <a:moveTo>
                    <a:pt x="52463" y="15659"/>
                  </a:moveTo>
                  <a:lnTo>
                    <a:pt x="51231" y="13716"/>
                  </a:lnTo>
                  <a:lnTo>
                    <a:pt x="51066" y="13792"/>
                  </a:lnTo>
                  <a:lnTo>
                    <a:pt x="52298" y="15748"/>
                  </a:lnTo>
                  <a:lnTo>
                    <a:pt x="52463" y="15659"/>
                  </a:lnTo>
                  <a:close/>
                </a:path>
                <a:path w="102235" h="44450">
                  <a:moveTo>
                    <a:pt x="52857" y="14909"/>
                  </a:moveTo>
                  <a:lnTo>
                    <a:pt x="51650" y="12979"/>
                  </a:lnTo>
                  <a:lnTo>
                    <a:pt x="51473" y="13068"/>
                  </a:lnTo>
                  <a:lnTo>
                    <a:pt x="52692" y="14986"/>
                  </a:lnTo>
                  <a:lnTo>
                    <a:pt x="52857" y="14909"/>
                  </a:lnTo>
                  <a:close/>
                </a:path>
                <a:path w="102235" h="44450">
                  <a:moveTo>
                    <a:pt x="53263" y="14147"/>
                  </a:moveTo>
                  <a:lnTo>
                    <a:pt x="52044" y="12242"/>
                  </a:lnTo>
                  <a:lnTo>
                    <a:pt x="51879" y="12319"/>
                  </a:lnTo>
                  <a:lnTo>
                    <a:pt x="53098" y="14236"/>
                  </a:lnTo>
                  <a:lnTo>
                    <a:pt x="53263" y="14147"/>
                  </a:lnTo>
                  <a:close/>
                </a:path>
                <a:path w="102235" h="44450">
                  <a:moveTo>
                    <a:pt x="53657" y="13398"/>
                  </a:moveTo>
                  <a:lnTo>
                    <a:pt x="52463" y="11493"/>
                  </a:lnTo>
                  <a:lnTo>
                    <a:pt x="52285" y="11582"/>
                  </a:lnTo>
                  <a:lnTo>
                    <a:pt x="53492" y="13474"/>
                  </a:lnTo>
                  <a:lnTo>
                    <a:pt x="53657" y="13398"/>
                  </a:lnTo>
                  <a:close/>
                </a:path>
                <a:path w="102235" h="44450">
                  <a:moveTo>
                    <a:pt x="54051" y="12636"/>
                  </a:moveTo>
                  <a:lnTo>
                    <a:pt x="52857" y="10756"/>
                  </a:lnTo>
                  <a:lnTo>
                    <a:pt x="52705" y="10845"/>
                  </a:lnTo>
                  <a:lnTo>
                    <a:pt x="53886" y="12725"/>
                  </a:lnTo>
                  <a:lnTo>
                    <a:pt x="54051" y="12636"/>
                  </a:lnTo>
                  <a:close/>
                </a:path>
                <a:path w="102235" h="44450">
                  <a:moveTo>
                    <a:pt x="54444" y="11887"/>
                  </a:moveTo>
                  <a:lnTo>
                    <a:pt x="53263" y="10020"/>
                  </a:lnTo>
                  <a:lnTo>
                    <a:pt x="53111" y="10096"/>
                  </a:lnTo>
                  <a:lnTo>
                    <a:pt x="54292" y="11976"/>
                  </a:lnTo>
                  <a:lnTo>
                    <a:pt x="54444" y="11887"/>
                  </a:lnTo>
                  <a:close/>
                </a:path>
                <a:path w="102235" h="44450">
                  <a:moveTo>
                    <a:pt x="54851" y="11137"/>
                  </a:moveTo>
                  <a:lnTo>
                    <a:pt x="53733" y="9372"/>
                  </a:lnTo>
                  <a:lnTo>
                    <a:pt x="53682" y="9626"/>
                  </a:lnTo>
                  <a:lnTo>
                    <a:pt x="54686" y="11214"/>
                  </a:lnTo>
                  <a:lnTo>
                    <a:pt x="54851" y="11137"/>
                  </a:lnTo>
                  <a:close/>
                </a:path>
                <a:path w="102235" h="44450">
                  <a:moveTo>
                    <a:pt x="55245" y="10375"/>
                  </a:moveTo>
                  <a:lnTo>
                    <a:pt x="54229" y="8775"/>
                  </a:lnTo>
                  <a:lnTo>
                    <a:pt x="54114" y="8915"/>
                  </a:lnTo>
                  <a:lnTo>
                    <a:pt x="55079" y="10464"/>
                  </a:lnTo>
                  <a:lnTo>
                    <a:pt x="55245" y="10375"/>
                  </a:lnTo>
                  <a:close/>
                </a:path>
                <a:path w="102235" h="44450">
                  <a:moveTo>
                    <a:pt x="55473" y="9372"/>
                  </a:moveTo>
                  <a:lnTo>
                    <a:pt x="54762" y="8229"/>
                  </a:lnTo>
                  <a:lnTo>
                    <a:pt x="54610" y="8305"/>
                  </a:lnTo>
                  <a:lnTo>
                    <a:pt x="55473" y="9702"/>
                  </a:lnTo>
                  <a:lnTo>
                    <a:pt x="55473" y="9372"/>
                  </a:lnTo>
                  <a:close/>
                </a:path>
                <a:path w="102235" h="44450">
                  <a:moveTo>
                    <a:pt x="55968" y="8775"/>
                  </a:moveTo>
                  <a:lnTo>
                    <a:pt x="55168" y="7493"/>
                  </a:lnTo>
                  <a:lnTo>
                    <a:pt x="55016" y="7569"/>
                  </a:lnTo>
                  <a:lnTo>
                    <a:pt x="55880" y="8953"/>
                  </a:lnTo>
                  <a:lnTo>
                    <a:pt x="55968" y="8775"/>
                  </a:lnTo>
                  <a:close/>
                </a:path>
                <a:path w="102235" h="44450">
                  <a:moveTo>
                    <a:pt x="58483" y="19100"/>
                  </a:moveTo>
                  <a:lnTo>
                    <a:pt x="58305" y="19088"/>
                  </a:lnTo>
                  <a:lnTo>
                    <a:pt x="58178" y="21120"/>
                  </a:lnTo>
                  <a:lnTo>
                    <a:pt x="58343" y="21132"/>
                  </a:lnTo>
                  <a:lnTo>
                    <a:pt x="58483" y="19100"/>
                  </a:lnTo>
                  <a:close/>
                </a:path>
                <a:path w="102235" h="44450">
                  <a:moveTo>
                    <a:pt x="70142" y="12547"/>
                  </a:moveTo>
                  <a:lnTo>
                    <a:pt x="69481" y="10477"/>
                  </a:lnTo>
                  <a:lnTo>
                    <a:pt x="69265" y="10553"/>
                  </a:lnTo>
                  <a:lnTo>
                    <a:pt x="69926" y="12623"/>
                  </a:lnTo>
                  <a:lnTo>
                    <a:pt x="70142" y="12547"/>
                  </a:lnTo>
                  <a:close/>
                </a:path>
                <a:path w="102235" h="44450">
                  <a:moveTo>
                    <a:pt x="70764" y="11811"/>
                  </a:moveTo>
                  <a:lnTo>
                    <a:pt x="70104" y="9753"/>
                  </a:lnTo>
                  <a:lnTo>
                    <a:pt x="69900" y="9842"/>
                  </a:lnTo>
                  <a:lnTo>
                    <a:pt x="70561" y="11887"/>
                  </a:lnTo>
                  <a:lnTo>
                    <a:pt x="70764" y="11811"/>
                  </a:lnTo>
                  <a:close/>
                </a:path>
                <a:path w="102235" h="44450">
                  <a:moveTo>
                    <a:pt x="71386" y="15595"/>
                  </a:moveTo>
                  <a:lnTo>
                    <a:pt x="71234" y="15532"/>
                  </a:lnTo>
                  <a:lnTo>
                    <a:pt x="70332" y="17322"/>
                  </a:lnTo>
                  <a:lnTo>
                    <a:pt x="70485" y="17373"/>
                  </a:lnTo>
                  <a:lnTo>
                    <a:pt x="71386" y="15595"/>
                  </a:lnTo>
                  <a:close/>
                </a:path>
                <a:path w="102235" h="44450">
                  <a:moveTo>
                    <a:pt x="71386" y="11074"/>
                  </a:moveTo>
                  <a:lnTo>
                    <a:pt x="70726" y="9042"/>
                  </a:lnTo>
                  <a:lnTo>
                    <a:pt x="70523" y="9118"/>
                  </a:lnTo>
                  <a:lnTo>
                    <a:pt x="71183" y="11150"/>
                  </a:lnTo>
                  <a:lnTo>
                    <a:pt x="71386" y="11074"/>
                  </a:lnTo>
                  <a:close/>
                </a:path>
                <a:path w="102235" h="44450">
                  <a:moveTo>
                    <a:pt x="71843" y="16256"/>
                  </a:moveTo>
                  <a:lnTo>
                    <a:pt x="71691" y="16205"/>
                  </a:lnTo>
                  <a:lnTo>
                    <a:pt x="70777" y="17995"/>
                  </a:lnTo>
                  <a:lnTo>
                    <a:pt x="70942" y="18059"/>
                  </a:lnTo>
                  <a:lnTo>
                    <a:pt x="71843" y="16256"/>
                  </a:lnTo>
                  <a:close/>
                </a:path>
                <a:path w="102235" h="44450">
                  <a:moveTo>
                    <a:pt x="71996" y="10337"/>
                  </a:moveTo>
                  <a:lnTo>
                    <a:pt x="71348" y="8331"/>
                  </a:lnTo>
                  <a:lnTo>
                    <a:pt x="71158" y="8407"/>
                  </a:lnTo>
                  <a:lnTo>
                    <a:pt x="71805" y="10426"/>
                  </a:lnTo>
                  <a:lnTo>
                    <a:pt x="71996" y="10337"/>
                  </a:lnTo>
                  <a:close/>
                </a:path>
                <a:path w="102235" h="44450">
                  <a:moveTo>
                    <a:pt x="72301" y="16916"/>
                  </a:moveTo>
                  <a:lnTo>
                    <a:pt x="72148" y="16865"/>
                  </a:lnTo>
                  <a:lnTo>
                    <a:pt x="71234" y="18669"/>
                  </a:lnTo>
                  <a:lnTo>
                    <a:pt x="71386" y="18732"/>
                  </a:lnTo>
                  <a:lnTo>
                    <a:pt x="72301" y="16916"/>
                  </a:lnTo>
                  <a:close/>
                </a:path>
                <a:path w="102235" h="44450">
                  <a:moveTo>
                    <a:pt x="72631" y="9613"/>
                  </a:moveTo>
                  <a:lnTo>
                    <a:pt x="71983" y="7607"/>
                  </a:lnTo>
                  <a:lnTo>
                    <a:pt x="71793" y="7683"/>
                  </a:lnTo>
                  <a:lnTo>
                    <a:pt x="72428" y="9690"/>
                  </a:lnTo>
                  <a:lnTo>
                    <a:pt x="72631" y="9613"/>
                  </a:lnTo>
                  <a:close/>
                </a:path>
                <a:path w="102235" h="44450">
                  <a:moveTo>
                    <a:pt x="72771" y="17576"/>
                  </a:moveTo>
                  <a:lnTo>
                    <a:pt x="72605" y="17513"/>
                  </a:lnTo>
                  <a:lnTo>
                    <a:pt x="71678" y="19354"/>
                  </a:lnTo>
                  <a:lnTo>
                    <a:pt x="71843" y="19418"/>
                  </a:lnTo>
                  <a:lnTo>
                    <a:pt x="72771" y="17576"/>
                  </a:lnTo>
                  <a:close/>
                </a:path>
                <a:path w="102235" h="44450">
                  <a:moveTo>
                    <a:pt x="73215" y="18249"/>
                  </a:moveTo>
                  <a:lnTo>
                    <a:pt x="73063" y="18186"/>
                  </a:lnTo>
                  <a:lnTo>
                    <a:pt x="72123" y="20027"/>
                  </a:lnTo>
                  <a:lnTo>
                    <a:pt x="72288" y="20091"/>
                  </a:lnTo>
                  <a:lnTo>
                    <a:pt x="73215" y="18249"/>
                  </a:lnTo>
                  <a:close/>
                </a:path>
                <a:path w="102235" h="44450">
                  <a:moveTo>
                    <a:pt x="73253" y="8877"/>
                  </a:moveTo>
                  <a:lnTo>
                    <a:pt x="72542" y="6731"/>
                  </a:lnTo>
                  <a:lnTo>
                    <a:pt x="72351" y="6807"/>
                  </a:lnTo>
                  <a:lnTo>
                    <a:pt x="73063" y="8953"/>
                  </a:lnTo>
                  <a:lnTo>
                    <a:pt x="73253" y="8877"/>
                  </a:lnTo>
                  <a:close/>
                </a:path>
                <a:path w="102235" h="44450">
                  <a:moveTo>
                    <a:pt x="73685" y="18897"/>
                  </a:moveTo>
                  <a:lnTo>
                    <a:pt x="73520" y="18834"/>
                  </a:lnTo>
                  <a:lnTo>
                    <a:pt x="72834" y="20218"/>
                  </a:lnTo>
                  <a:lnTo>
                    <a:pt x="72567" y="20701"/>
                  </a:lnTo>
                  <a:lnTo>
                    <a:pt x="72732" y="20764"/>
                  </a:lnTo>
                  <a:lnTo>
                    <a:pt x="73685" y="18897"/>
                  </a:lnTo>
                  <a:close/>
                </a:path>
                <a:path w="102235" h="44450">
                  <a:moveTo>
                    <a:pt x="73875" y="8140"/>
                  </a:moveTo>
                  <a:lnTo>
                    <a:pt x="73126" y="5892"/>
                  </a:lnTo>
                  <a:lnTo>
                    <a:pt x="72936" y="6007"/>
                  </a:lnTo>
                  <a:lnTo>
                    <a:pt x="73672" y="8216"/>
                  </a:lnTo>
                  <a:lnTo>
                    <a:pt x="73875" y="8140"/>
                  </a:lnTo>
                  <a:close/>
                </a:path>
                <a:path w="102235" h="44450">
                  <a:moveTo>
                    <a:pt x="74129" y="19558"/>
                  </a:moveTo>
                  <a:lnTo>
                    <a:pt x="73977" y="19507"/>
                  </a:lnTo>
                  <a:lnTo>
                    <a:pt x="73025" y="21374"/>
                  </a:lnTo>
                  <a:lnTo>
                    <a:pt x="73190" y="21450"/>
                  </a:lnTo>
                  <a:lnTo>
                    <a:pt x="74129" y="19558"/>
                  </a:lnTo>
                  <a:close/>
                </a:path>
                <a:path w="102235" h="44450">
                  <a:moveTo>
                    <a:pt x="74498" y="7404"/>
                  </a:moveTo>
                  <a:lnTo>
                    <a:pt x="74244" y="6629"/>
                  </a:lnTo>
                  <a:lnTo>
                    <a:pt x="73964" y="5842"/>
                  </a:lnTo>
                  <a:lnTo>
                    <a:pt x="73761" y="5181"/>
                  </a:lnTo>
                  <a:lnTo>
                    <a:pt x="73558" y="5283"/>
                  </a:lnTo>
                  <a:lnTo>
                    <a:pt x="74307" y="7493"/>
                  </a:lnTo>
                  <a:lnTo>
                    <a:pt x="74498" y="7404"/>
                  </a:lnTo>
                  <a:close/>
                </a:path>
                <a:path w="102235" h="44450">
                  <a:moveTo>
                    <a:pt x="74599" y="20218"/>
                  </a:moveTo>
                  <a:lnTo>
                    <a:pt x="74434" y="20154"/>
                  </a:lnTo>
                  <a:lnTo>
                    <a:pt x="73469" y="22059"/>
                  </a:lnTo>
                  <a:lnTo>
                    <a:pt x="73634" y="22123"/>
                  </a:lnTo>
                  <a:lnTo>
                    <a:pt x="74599" y="20218"/>
                  </a:lnTo>
                  <a:close/>
                </a:path>
                <a:path w="102235" h="44450">
                  <a:moveTo>
                    <a:pt x="75057" y="20878"/>
                  </a:moveTo>
                  <a:lnTo>
                    <a:pt x="74891" y="20815"/>
                  </a:lnTo>
                  <a:lnTo>
                    <a:pt x="73926" y="22733"/>
                  </a:lnTo>
                  <a:lnTo>
                    <a:pt x="74091" y="22796"/>
                  </a:lnTo>
                  <a:lnTo>
                    <a:pt x="75057" y="20878"/>
                  </a:lnTo>
                  <a:close/>
                </a:path>
                <a:path w="102235" h="44450">
                  <a:moveTo>
                    <a:pt x="75095" y="6629"/>
                  </a:moveTo>
                  <a:lnTo>
                    <a:pt x="74422" y="4508"/>
                  </a:lnTo>
                  <a:lnTo>
                    <a:pt x="74231" y="4584"/>
                  </a:lnTo>
                  <a:lnTo>
                    <a:pt x="74930" y="6756"/>
                  </a:lnTo>
                  <a:lnTo>
                    <a:pt x="75095" y="6629"/>
                  </a:lnTo>
                  <a:close/>
                </a:path>
                <a:path w="102235" h="44450">
                  <a:moveTo>
                    <a:pt x="75514" y="21539"/>
                  </a:moveTo>
                  <a:lnTo>
                    <a:pt x="75349" y="21475"/>
                  </a:lnTo>
                  <a:lnTo>
                    <a:pt x="74371" y="23418"/>
                  </a:lnTo>
                  <a:lnTo>
                    <a:pt x="74549" y="23469"/>
                  </a:lnTo>
                  <a:lnTo>
                    <a:pt x="75514" y="21539"/>
                  </a:lnTo>
                  <a:close/>
                </a:path>
                <a:path w="102235" h="44450">
                  <a:moveTo>
                    <a:pt x="75704" y="5842"/>
                  </a:moveTo>
                  <a:lnTo>
                    <a:pt x="75044" y="3797"/>
                  </a:lnTo>
                  <a:lnTo>
                    <a:pt x="74942" y="4140"/>
                  </a:lnTo>
                  <a:lnTo>
                    <a:pt x="75552" y="6007"/>
                  </a:lnTo>
                  <a:lnTo>
                    <a:pt x="75704" y="5842"/>
                  </a:lnTo>
                  <a:close/>
                </a:path>
                <a:path w="102235" h="44450">
                  <a:moveTo>
                    <a:pt x="75984" y="22212"/>
                  </a:moveTo>
                  <a:lnTo>
                    <a:pt x="75806" y="22136"/>
                  </a:lnTo>
                  <a:lnTo>
                    <a:pt x="74828" y="24091"/>
                  </a:lnTo>
                  <a:lnTo>
                    <a:pt x="74993" y="24155"/>
                  </a:lnTo>
                  <a:lnTo>
                    <a:pt x="75984" y="22212"/>
                  </a:lnTo>
                  <a:close/>
                </a:path>
                <a:path w="102235" h="44450">
                  <a:moveTo>
                    <a:pt x="76339" y="5181"/>
                  </a:moveTo>
                  <a:lnTo>
                    <a:pt x="75666" y="2997"/>
                  </a:lnTo>
                  <a:lnTo>
                    <a:pt x="75590" y="3416"/>
                  </a:lnTo>
                  <a:lnTo>
                    <a:pt x="76174" y="5283"/>
                  </a:lnTo>
                  <a:lnTo>
                    <a:pt x="76339" y="5181"/>
                  </a:lnTo>
                  <a:close/>
                </a:path>
                <a:path w="102235" h="44450">
                  <a:moveTo>
                    <a:pt x="76428" y="22860"/>
                  </a:moveTo>
                  <a:lnTo>
                    <a:pt x="76263" y="22796"/>
                  </a:lnTo>
                  <a:lnTo>
                    <a:pt x="75412" y="24523"/>
                  </a:lnTo>
                  <a:lnTo>
                    <a:pt x="75577" y="24587"/>
                  </a:lnTo>
                  <a:lnTo>
                    <a:pt x="76428" y="22860"/>
                  </a:lnTo>
                  <a:close/>
                </a:path>
                <a:path w="102235" h="44450">
                  <a:moveTo>
                    <a:pt x="76898" y="23533"/>
                  </a:moveTo>
                  <a:lnTo>
                    <a:pt x="76720" y="23456"/>
                  </a:lnTo>
                  <a:lnTo>
                    <a:pt x="76187" y="24523"/>
                  </a:lnTo>
                  <a:lnTo>
                    <a:pt x="76111" y="24841"/>
                  </a:lnTo>
                  <a:lnTo>
                    <a:pt x="76898" y="23533"/>
                  </a:lnTo>
                  <a:close/>
                </a:path>
                <a:path w="102235" h="44450">
                  <a:moveTo>
                    <a:pt x="76911" y="4508"/>
                  </a:moveTo>
                  <a:lnTo>
                    <a:pt x="76796" y="3924"/>
                  </a:lnTo>
                  <a:lnTo>
                    <a:pt x="76327" y="2374"/>
                  </a:lnTo>
                  <a:lnTo>
                    <a:pt x="76200" y="2616"/>
                  </a:lnTo>
                  <a:lnTo>
                    <a:pt x="76809" y="4559"/>
                  </a:lnTo>
                  <a:close/>
                </a:path>
                <a:path w="102235" h="44450">
                  <a:moveTo>
                    <a:pt x="77190" y="24523"/>
                  </a:moveTo>
                  <a:lnTo>
                    <a:pt x="77177" y="24117"/>
                  </a:lnTo>
                  <a:lnTo>
                    <a:pt x="76479" y="25488"/>
                  </a:lnTo>
                  <a:lnTo>
                    <a:pt x="76657" y="25565"/>
                  </a:lnTo>
                  <a:lnTo>
                    <a:pt x="77190" y="24523"/>
                  </a:lnTo>
                  <a:close/>
                </a:path>
                <a:path w="102235" h="44450">
                  <a:moveTo>
                    <a:pt x="77609" y="4165"/>
                  </a:moveTo>
                  <a:lnTo>
                    <a:pt x="77558" y="3797"/>
                  </a:lnTo>
                  <a:lnTo>
                    <a:pt x="76974" y="1930"/>
                  </a:lnTo>
                  <a:lnTo>
                    <a:pt x="76923" y="2374"/>
                  </a:lnTo>
                  <a:lnTo>
                    <a:pt x="77292" y="3416"/>
                  </a:lnTo>
                  <a:lnTo>
                    <a:pt x="77419" y="3822"/>
                  </a:lnTo>
                  <a:lnTo>
                    <a:pt x="77609" y="4165"/>
                  </a:lnTo>
                  <a:close/>
                </a:path>
                <a:path w="102235" h="44450">
                  <a:moveTo>
                    <a:pt x="77800" y="24879"/>
                  </a:moveTo>
                  <a:lnTo>
                    <a:pt x="77635" y="24777"/>
                  </a:lnTo>
                  <a:lnTo>
                    <a:pt x="76936" y="26174"/>
                  </a:lnTo>
                  <a:lnTo>
                    <a:pt x="77114" y="26238"/>
                  </a:lnTo>
                  <a:lnTo>
                    <a:pt x="77800" y="24879"/>
                  </a:lnTo>
                  <a:close/>
                </a:path>
                <a:path w="102235" h="44450">
                  <a:moveTo>
                    <a:pt x="78117" y="3479"/>
                  </a:moveTo>
                  <a:lnTo>
                    <a:pt x="78041" y="2616"/>
                  </a:lnTo>
                  <a:lnTo>
                    <a:pt x="77673" y="1397"/>
                  </a:lnTo>
                  <a:lnTo>
                    <a:pt x="77495" y="1473"/>
                  </a:lnTo>
                  <a:lnTo>
                    <a:pt x="78117" y="3479"/>
                  </a:lnTo>
                  <a:close/>
                </a:path>
                <a:path w="102235" h="44450">
                  <a:moveTo>
                    <a:pt x="78181" y="10693"/>
                  </a:moveTo>
                  <a:lnTo>
                    <a:pt x="77520" y="8559"/>
                  </a:lnTo>
                  <a:lnTo>
                    <a:pt x="77304" y="8623"/>
                  </a:lnTo>
                  <a:lnTo>
                    <a:pt x="77978" y="10744"/>
                  </a:lnTo>
                  <a:lnTo>
                    <a:pt x="78181" y="10693"/>
                  </a:lnTo>
                  <a:close/>
                </a:path>
                <a:path w="102235" h="44450">
                  <a:moveTo>
                    <a:pt x="78803" y="10007"/>
                  </a:moveTo>
                  <a:lnTo>
                    <a:pt x="78130" y="7899"/>
                  </a:lnTo>
                  <a:lnTo>
                    <a:pt x="77939" y="7962"/>
                  </a:lnTo>
                  <a:lnTo>
                    <a:pt x="78600" y="10071"/>
                  </a:lnTo>
                  <a:lnTo>
                    <a:pt x="78803" y="10007"/>
                  </a:lnTo>
                  <a:close/>
                </a:path>
                <a:path w="102235" h="44450">
                  <a:moveTo>
                    <a:pt x="78905" y="2679"/>
                  </a:moveTo>
                  <a:lnTo>
                    <a:pt x="78295" y="685"/>
                  </a:lnTo>
                  <a:lnTo>
                    <a:pt x="78117" y="762"/>
                  </a:lnTo>
                  <a:lnTo>
                    <a:pt x="78727" y="2743"/>
                  </a:lnTo>
                  <a:lnTo>
                    <a:pt x="78905" y="2679"/>
                  </a:lnTo>
                  <a:close/>
                </a:path>
                <a:path w="102235" h="44450">
                  <a:moveTo>
                    <a:pt x="79425" y="9334"/>
                  </a:moveTo>
                  <a:lnTo>
                    <a:pt x="78765" y="7239"/>
                  </a:lnTo>
                  <a:lnTo>
                    <a:pt x="78600" y="7289"/>
                  </a:lnTo>
                  <a:lnTo>
                    <a:pt x="79222" y="9385"/>
                  </a:lnTo>
                  <a:lnTo>
                    <a:pt x="79425" y="9334"/>
                  </a:lnTo>
                  <a:close/>
                </a:path>
                <a:path w="102235" h="44450">
                  <a:moveTo>
                    <a:pt x="80035" y="8648"/>
                  </a:moveTo>
                  <a:lnTo>
                    <a:pt x="79387" y="6578"/>
                  </a:lnTo>
                  <a:lnTo>
                    <a:pt x="79197" y="6667"/>
                  </a:lnTo>
                  <a:lnTo>
                    <a:pt x="79844" y="8712"/>
                  </a:lnTo>
                  <a:lnTo>
                    <a:pt x="80035" y="8648"/>
                  </a:lnTo>
                  <a:close/>
                </a:path>
                <a:path w="102235" h="44450">
                  <a:moveTo>
                    <a:pt x="80670" y="7975"/>
                  </a:moveTo>
                  <a:lnTo>
                    <a:pt x="80022" y="5918"/>
                  </a:lnTo>
                  <a:lnTo>
                    <a:pt x="79819" y="5969"/>
                  </a:lnTo>
                  <a:lnTo>
                    <a:pt x="80467" y="8039"/>
                  </a:lnTo>
                  <a:lnTo>
                    <a:pt x="80670" y="7975"/>
                  </a:lnTo>
                  <a:close/>
                </a:path>
                <a:path w="102235" h="44450">
                  <a:moveTo>
                    <a:pt x="81267" y="7239"/>
                  </a:moveTo>
                  <a:lnTo>
                    <a:pt x="80581" y="5067"/>
                  </a:lnTo>
                  <a:lnTo>
                    <a:pt x="80391" y="5143"/>
                  </a:lnTo>
                  <a:lnTo>
                    <a:pt x="81102" y="7353"/>
                  </a:lnTo>
                  <a:lnTo>
                    <a:pt x="81254" y="7302"/>
                  </a:lnTo>
                  <a:close/>
                </a:path>
                <a:path w="102235" h="44450">
                  <a:moveTo>
                    <a:pt x="81889" y="6578"/>
                  </a:moveTo>
                  <a:lnTo>
                    <a:pt x="81165" y="4305"/>
                  </a:lnTo>
                  <a:lnTo>
                    <a:pt x="81051" y="4622"/>
                  </a:lnTo>
                  <a:lnTo>
                    <a:pt x="81711" y="6667"/>
                  </a:lnTo>
                  <a:lnTo>
                    <a:pt x="81889" y="6578"/>
                  </a:lnTo>
                  <a:close/>
                </a:path>
                <a:path w="102235" h="44450">
                  <a:moveTo>
                    <a:pt x="82486" y="5816"/>
                  </a:moveTo>
                  <a:lnTo>
                    <a:pt x="81800" y="3644"/>
                  </a:lnTo>
                  <a:lnTo>
                    <a:pt x="81673" y="3949"/>
                  </a:lnTo>
                  <a:lnTo>
                    <a:pt x="82346" y="5994"/>
                  </a:lnTo>
                  <a:lnTo>
                    <a:pt x="82486" y="5816"/>
                  </a:lnTo>
                  <a:close/>
                </a:path>
                <a:path w="102235" h="44450">
                  <a:moveTo>
                    <a:pt x="83108" y="5270"/>
                  </a:moveTo>
                  <a:lnTo>
                    <a:pt x="83083" y="5041"/>
                  </a:lnTo>
                  <a:lnTo>
                    <a:pt x="82448" y="3022"/>
                  </a:lnTo>
                  <a:lnTo>
                    <a:pt x="82270" y="3086"/>
                  </a:lnTo>
                  <a:lnTo>
                    <a:pt x="82969" y="5308"/>
                  </a:lnTo>
                  <a:lnTo>
                    <a:pt x="83108" y="5270"/>
                  </a:lnTo>
                  <a:close/>
                </a:path>
                <a:path w="102235" h="44450">
                  <a:moveTo>
                    <a:pt x="83781" y="4572"/>
                  </a:moveTo>
                  <a:lnTo>
                    <a:pt x="83083" y="2362"/>
                  </a:lnTo>
                  <a:lnTo>
                    <a:pt x="82892" y="2413"/>
                  </a:lnTo>
                  <a:lnTo>
                    <a:pt x="83578" y="4622"/>
                  </a:lnTo>
                  <a:lnTo>
                    <a:pt x="83781" y="4572"/>
                  </a:lnTo>
                  <a:close/>
                </a:path>
                <a:path w="102235" h="44450">
                  <a:moveTo>
                    <a:pt x="84391" y="3898"/>
                  </a:moveTo>
                  <a:lnTo>
                    <a:pt x="83705" y="1625"/>
                  </a:lnTo>
                  <a:lnTo>
                    <a:pt x="83604" y="1943"/>
                  </a:lnTo>
                  <a:lnTo>
                    <a:pt x="84201" y="3949"/>
                  </a:lnTo>
                  <a:lnTo>
                    <a:pt x="84391" y="3898"/>
                  </a:lnTo>
                  <a:close/>
                </a:path>
                <a:path w="102235" h="44450">
                  <a:moveTo>
                    <a:pt x="85013" y="3213"/>
                  </a:moveTo>
                  <a:lnTo>
                    <a:pt x="84366" y="1054"/>
                  </a:lnTo>
                  <a:lnTo>
                    <a:pt x="84251" y="1358"/>
                  </a:lnTo>
                  <a:lnTo>
                    <a:pt x="84836" y="3263"/>
                  </a:lnTo>
                  <a:lnTo>
                    <a:pt x="85013" y="3213"/>
                  </a:lnTo>
                  <a:close/>
                </a:path>
                <a:path w="102235" h="44450">
                  <a:moveTo>
                    <a:pt x="85636" y="2959"/>
                  </a:moveTo>
                  <a:lnTo>
                    <a:pt x="85585" y="2565"/>
                  </a:lnTo>
                  <a:lnTo>
                    <a:pt x="85013" y="660"/>
                  </a:lnTo>
                  <a:lnTo>
                    <a:pt x="84937" y="1054"/>
                  </a:lnTo>
                  <a:lnTo>
                    <a:pt x="85458" y="2590"/>
                  </a:lnTo>
                  <a:lnTo>
                    <a:pt x="85636" y="2959"/>
                  </a:lnTo>
                  <a:close/>
                </a:path>
                <a:path w="102235" h="44450">
                  <a:moveTo>
                    <a:pt x="86144" y="2311"/>
                  </a:moveTo>
                  <a:lnTo>
                    <a:pt x="86042" y="1358"/>
                  </a:lnTo>
                  <a:lnTo>
                    <a:pt x="85636" y="0"/>
                  </a:lnTo>
                  <a:lnTo>
                    <a:pt x="85458" y="50"/>
                  </a:lnTo>
                  <a:lnTo>
                    <a:pt x="86144" y="2311"/>
                  </a:lnTo>
                  <a:close/>
                </a:path>
                <a:path w="102235" h="44450">
                  <a:moveTo>
                    <a:pt x="95389" y="9182"/>
                  </a:moveTo>
                  <a:lnTo>
                    <a:pt x="95211" y="9131"/>
                  </a:lnTo>
                  <a:lnTo>
                    <a:pt x="94386" y="10833"/>
                  </a:lnTo>
                  <a:lnTo>
                    <a:pt x="94068" y="11417"/>
                  </a:lnTo>
                  <a:lnTo>
                    <a:pt x="94246" y="11468"/>
                  </a:lnTo>
                  <a:lnTo>
                    <a:pt x="95389" y="9182"/>
                  </a:lnTo>
                  <a:close/>
                </a:path>
                <a:path w="102235" h="44450">
                  <a:moveTo>
                    <a:pt x="95885" y="9829"/>
                  </a:moveTo>
                  <a:lnTo>
                    <a:pt x="95707" y="9766"/>
                  </a:lnTo>
                  <a:lnTo>
                    <a:pt x="94754" y="11696"/>
                  </a:lnTo>
                  <a:lnTo>
                    <a:pt x="94627" y="12103"/>
                  </a:lnTo>
                  <a:lnTo>
                    <a:pt x="94818" y="11722"/>
                  </a:lnTo>
                  <a:lnTo>
                    <a:pt x="95885" y="9829"/>
                  </a:lnTo>
                  <a:close/>
                </a:path>
                <a:path w="102235" h="44450">
                  <a:moveTo>
                    <a:pt x="96456" y="10198"/>
                  </a:moveTo>
                  <a:lnTo>
                    <a:pt x="96278" y="10147"/>
                  </a:lnTo>
                  <a:lnTo>
                    <a:pt x="95516" y="11722"/>
                  </a:lnTo>
                  <a:lnTo>
                    <a:pt x="95186" y="12331"/>
                  </a:lnTo>
                  <a:lnTo>
                    <a:pt x="95364" y="12395"/>
                  </a:lnTo>
                  <a:lnTo>
                    <a:pt x="96456" y="10198"/>
                  </a:lnTo>
                  <a:close/>
                </a:path>
                <a:path w="102235" h="44450">
                  <a:moveTo>
                    <a:pt x="97002" y="10756"/>
                  </a:moveTo>
                  <a:lnTo>
                    <a:pt x="96824" y="10706"/>
                  </a:lnTo>
                  <a:lnTo>
                    <a:pt x="95669" y="13004"/>
                  </a:lnTo>
                  <a:lnTo>
                    <a:pt x="95859" y="13055"/>
                  </a:lnTo>
                  <a:lnTo>
                    <a:pt x="97002" y="10756"/>
                  </a:lnTo>
                  <a:close/>
                </a:path>
                <a:path w="102235" h="44450">
                  <a:moveTo>
                    <a:pt x="97447" y="11468"/>
                  </a:moveTo>
                  <a:lnTo>
                    <a:pt x="97307" y="11430"/>
                  </a:lnTo>
                  <a:lnTo>
                    <a:pt x="96164" y="13665"/>
                  </a:lnTo>
                  <a:lnTo>
                    <a:pt x="96329" y="13716"/>
                  </a:lnTo>
                  <a:lnTo>
                    <a:pt x="97358" y="11722"/>
                  </a:lnTo>
                  <a:lnTo>
                    <a:pt x="97447" y="11468"/>
                  </a:lnTo>
                  <a:close/>
                </a:path>
                <a:path w="102235" h="44450">
                  <a:moveTo>
                    <a:pt x="97878" y="12319"/>
                  </a:moveTo>
                  <a:lnTo>
                    <a:pt x="97701" y="12268"/>
                  </a:lnTo>
                  <a:lnTo>
                    <a:pt x="96647" y="14325"/>
                  </a:lnTo>
                  <a:lnTo>
                    <a:pt x="96824" y="14376"/>
                  </a:lnTo>
                  <a:lnTo>
                    <a:pt x="97878" y="12319"/>
                  </a:lnTo>
                  <a:close/>
                </a:path>
                <a:path w="102235" h="44450">
                  <a:moveTo>
                    <a:pt x="98272" y="13195"/>
                  </a:moveTo>
                  <a:lnTo>
                    <a:pt x="98094" y="13144"/>
                  </a:lnTo>
                  <a:lnTo>
                    <a:pt x="97142" y="14986"/>
                  </a:lnTo>
                  <a:lnTo>
                    <a:pt x="97307" y="15049"/>
                  </a:lnTo>
                  <a:lnTo>
                    <a:pt x="98272" y="13195"/>
                  </a:lnTo>
                  <a:close/>
                </a:path>
                <a:path w="102235" h="44450">
                  <a:moveTo>
                    <a:pt x="98780" y="13843"/>
                  </a:moveTo>
                  <a:lnTo>
                    <a:pt x="98590" y="13792"/>
                  </a:lnTo>
                  <a:lnTo>
                    <a:pt x="97777" y="15367"/>
                  </a:lnTo>
                  <a:lnTo>
                    <a:pt x="97739" y="15684"/>
                  </a:lnTo>
                  <a:lnTo>
                    <a:pt x="98780" y="13843"/>
                  </a:lnTo>
                  <a:close/>
                </a:path>
                <a:path w="102235" h="44450">
                  <a:moveTo>
                    <a:pt x="99161" y="14706"/>
                  </a:moveTo>
                  <a:lnTo>
                    <a:pt x="98971" y="14643"/>
                  </a:lnTo>
                  <a:lnTo>
                    <a:pt x="98120" y="16319"/>
                  </a:lnTo>
                  <a:lnTo>
                    <a:pt x="98298" y="16383"/>
                  </a:lnTo>
                  <a:lnTo>
                    <a:pt x="99161" y="14706"/>
                  </a:lnTo>
                  <a:close/>
                </a:path>
                <a:path w="102235" h="44450">
                  <a:moveTo>
                    <a:pt x="99606" y="15430"/>
                  </a:moveTo>
                  <a:lnTo>
                    <a:pt x="99428" y="15367"/>
                  </a:lnTo>
                  <a:lnTo>
                    <a:pt x="98602" y="16979"/>
                  </a:lnTo>
                  <a:lnTo>
                    <a:pt x="98780" y="17030"/>
                  </a:lnTo>
                  <a:lnTo>
                    <a:pt x="99606" y="15430"/>
                  </a:lnTo>
                  <a:close/>
                </a:path>
                <a:path w="102235" h="44450">
                  <a:moveTo>
                    <a:pt x="100101" y="16078"/>
                  </a:moveTo>
                  <a:lnTo>
                    <a:pt x="99910" y="16027"/>
                  </a:lnTo>
                  <a:lnTo>
                    <a:pt x="99085" y="17640"/>
                  </a:lnTo>
                  <a:lnTo>
                    <a:pt x="99275" y="17703"/>
                  </a:lnTo>
                  <a:lnTo>
                    <a:pt x="100101" y="16078"/>
                  </a:lnTo>
                  <a:close/>
                </a:path>
                <a:path w="102235" h="44450">
                  <a:moveTo>
                    <a:pt x="100609" y="16675"/>
                  </a:moveTo>
                  <a:lnTo>
                    <a:pt x="100431" y="16624"/>
                  </a:lnTo>
                  <a:lnTo>
                    <a:pt x="99568" y="18313"/>
                  </a:lnTo>
                  <a:lnTo>
                    <a:pt x="99758" y="18364"/>
                  </a:lnTo>
                  <a:lnTo>
                    <a:pt x="100609" y="16675"/>
                  </a:lnTo>
                  <a:close/>
                </a:path>
                <a:path w="102235" h="44450">
                  <a:moveTo>
                    <a:pt x="101117" y="17322"/>
                  </a:moveTo>
                  <a:lnTo>
                    <a:pt x="100926" y="17272"/>
                  </a:lnTo>
                  <a:lnTo>
                    <a:pt x="100063" y="18973"/>
                  </a:lnTo>
                  <a:lnTo>
                    <a:pt x="100253" y="19037"/>
                  </a:lnTo>
                  <a:lnTo>
                    <a:pt x="101117" y="17322"/>
                  </a:lnTo>
                  <a:close/>
                </a:path>
                <a:path w="102235" h="44450">
                  <a:moveTo>
                    <a:pt x="101650" y="17894"/>
                  </a:moveTo>
                  <a:lnTo>
                    <a:pt x="101460" y="17830"/>
                  </a:lnTo>
                  <a:lnTo>
                    <a:pt x="100545" y="19634"/>
                  </a:lnTo>
                  <a:lnTo>
                    <a:pt x="100736" y="19697"/>
                  </a:lnTo>
                  <a:lnTo>
                    <a:pt x="101650" y="17894"/>
                  </a:lnTo>
                  <a:close/>
                </a:path>
              </a:pathLst>
            </a:custGeom>
            <a:solidFill>
              <a:srgbClr val="0B06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544731" y="3698468"/>
              <a:ext cx="29209" cy="26670"/>
            </a:xfrm>
            <a:custGeom>
              <a:avLst/>
              <a:gdLst/>
              <a:ahLst/>
              <a:cxnLst/>
              <a:rect l="l" t="t" r="r" b="b"/>
              <a:pathLst>
                <a:path w="29210" h="26670">
                  <a:moveTo>
                    <a:pt x="3937" y="13385"/>
                  </a:moveTo>
                  <a:lnTo>
                    <a:pt x="3302" y="13360"/>
                  </a:lnTo>
                  <a:lnTo>
                    <a:pt x="2933" y="13169"/>
                  </a:lnTo>
                  <a:lnTo>
                    <a:pt x="0" y="13652"/>
                  </a:lnTo>
                  <a:lnTo>
                    <a:pt x="622" y="16852"/>
                  </a:lnTo>
                  <a:lnTo>
                    <a:pt x="1054" y="17170"/>
                  </a:lnTo>
                  <a:lnTo>
                    <a:pt x="1092" y="15671"/>
                  </a:lnTo>
                  <a:lnTo>
                    <a:pt x="2603" y="14897"/>
                  </a:lnTo>
                  <a:lnTo>
                    <a:pt x="3200" y="14757"/>
                  </a:lnTo>
                  <a:lnTo>
                    <a:pt x="2108" y="14185"/>
                  </a:lnTo>
                  <a:lnTo>
                    <a:pt x="1879" y="14922"/>
                  </a:lnTo>
                  <a:lnTo>
                    <a:pt x="1511" y="14757"/>
                  </a:lnTo>
                  <a:lnTo>
                    <a:pt x="1092" y="14554"/>
                  </a:lnTo>
                  <a:lnTo>
                    <a:pt x="1930" y="13944"/>
                  </a:lnTo>
                  <a:lnTo>
                    <a:pt x="3352" y="13716"/>
                  </a:lnTo>
                  <a:lnTo>
                    <a:pt x="3632" y="13830"/>
                  </a:lnTo>
                  <a:lnTo>
                    <a:pt x="3937" y="13385"/>
                  </a:lnTo>
                  <a:close/>
                </a:path>
                <a:path w="29210" h="26670">
                  <a:moveTo>
                    <a:pt x="8712" y="23749"/>
                  </a:moveTo>
                  <a:lnTo>
                    <a:pt x="6756" y="22733"/>
                  </a:lnTo>
                  <a:lnTo>
                    <a:pt x="7035" y="23672"/>
                  </a:lnTo>
                  <a:lnTo>
                    <a:pt x="3771" y="22567"/>
                  </a:lnTo>
                  <a:lnTo>
                    <a:pt x="2794" y="18643"/>
                  </a:lnTo>
                  <a:lnTo>
                    <a:pt x="3073" y="16256"/>
                  </a:lnTo>
                  <a:lnTo>
                    <a:pt x="3213" y="15722"/>
                  </a:lnTo>
                  <a:lnTo>
                    <a:pt x="2616" y="15113"/>
                  </a:lnTo>
                  <a:lnTo>
                    <a:pt x="1612" y="16878"/>
                  </a:lnTo>
                  <a:lnTo>
                    <a:pt x="1460" y="18605"/>
                  </a:lnTo>
                  <a:lnTo>
                    <a:pt x="2654" y="19926"/>
                  </a:lnTo>
                  <a:lnTo>
                    <a:pt x="3632" y="22326"/>
                  </a:lnTo>
                  <a:lnTo>
                    <a:pt x="4343" y="24028"/>
                  </a:lnTo>
                  <a:lnTo>
                    <a:pt x="5651" y="24028"/>
                  </a:lnTo>
                  <a:lnTo>
                    <a:pt x="5473" y="24752"/>
                  </a:lnTo>
                  <a:lnTo>
                    <a:pt x="6070" y="25133"/>
                  </a:lnTo>
                  <a:lnTo>
                    <a:pt x="6362" y="25247"/>
                  </a:lnTo>
                  <a:lnTo>
                    <a:pt x="8001" y="25107"/>
                  </a:lnTo>
                  <a:lnTo>
                    <a:pt x="8280" y="24701"/>
                  </a:lnTo>
                  <a:lnTo>
                    <a:pt x="8597" y="24307"/>
                  </a:lnTo>
                  <a:lnTo>
                    <a:pt x="8712" y="23749"/>
                  </a:lnTo>
                  <a:close/>
                </a:path>
                <a:path w="29210" h="26670">
                  <a:moveTo>
                    <a:pt x="10236" y="15151"/>
                  </a:moveTo>
                  <a:lnTo>
                    <a:pt x="9715" y="15011"/>
                  </a:lnTo>
                  <a:lnTo>
                    <a:pt x="10236" y="15151"/>
                  </a:lnTo>
                  <a:close/>
                </a:path>
                <a:path w="29210" h="26670">
                  <a:moveTo>
                    <a:pt x="11938" y="16789"/>
                  </a:moveTo>
                  <a:lnTo>
                    <a:pt x="11874" y="16598"/>
                  </a:lnTo>
                  <a:lnTo>
                    <a:pt x="11887" y="16459"/>
                  </a:lnTo>
                  <a:lnTo>
                    <a:pt x="11303" y="16167"/>
                  </a:lnTo>
                  <a:lnTo>
                    <a:pt x="11518" y="16598"/>
                  </a:lnTo>
                  <a:lnTo>
                    <a:pt x="9715" y="15087"/>
                  </a:lnTo>
                  <a:lnTo>
                    <a:pt x="9753" y="15494"/>
                  </a:lnTo>
                  <a:lnTo>
                    <a:pt x="10375" y="16344"/>
                  </a:lnTo>
                  <a:lnTo>
                    <a:pt x="10858" y="16725"/>
                  </a:lnTo>
                  <a:lnTo>
                    <a:pt x="10731" y="16751"/>
                  </a:lnTo>
                  <a:lnTo>
                    <a:pt x="11569" y="16916"/>
                  </a:lnTo>
                  <a:lnTo>
                    <a:pt x="11938" y="16789"/>
                  </a:lnTo>
                  <a:close/>
                </a:path>
                <a:path w="29210" h="26670">
                  <a:moveTo>
                    <a:pt x="12293" y="19050"/>
                  </a:moveTo>
                  <a:lnTo>
                    <a:pt x="10452" y="17246"/>
                  </a:lnTo>
                  <a:lnTo>
                    <a:pt x="9893" y="17627"/>
                  </a:lnTo>
                  <a:lnTo>
                    <a:pt x="9334" y="16573"/>
                  </a:lnTo>
                  <a:lnTo>
                    <a:pt x="7645" y="16002"/>
                  </a:lnTo>
                  <a:lnTo>
                    <a:pt x="6908" y="15887"/>
                  </a:lnTo>
                  <a:lnTo>
                    <a:pt x="4775" y="15557"/>
                  </a:lnTo>
                  <a:lnTo>
                    <a:pt x="4279" y="15405"/>
                  </a:lnTo>
                  <a:lnTo>
                    <a:pt x="3848" y="15367"/>
                  </a:lnTo>
                  <a:lnTo>
                    <a:pt x="3810" y="18440"/>
                  </a:lnTo>
                  <a:lnTo>
                    <a:pt x="3873" y="19227"/>
                  </a:lnTo>
                  <a:lnTo>
                    <a:pt x="4394" y="19608"/>
                  </a:lnTo>
                  <a:lnTo>
                    <a:pt x="4394" y="16662"/>
                  </a:lnTo>
                  <a:lnTo>
                    <a:pt x="4165" y="16611"/>
                  </a:lnTo>
                  <a:lnTo>
                    <a:pt x="4394" y="15887"/>
                  </a:lnTo>
                  <a:lnTo>
                    <a:pt x="4394" y="16662"/>
                  </a:lnTo>
                  <a:lnTo>
                    <a:pt x="6870" y="17119"/>
                  </a:lnTo>
                  <a:lnTo>
                    <a:pt x="7835" y="17399"/>
                  </a:lnTo>
                  <a:lnTo>
                    <a:pt x="10617" y="18440"/>
                  </a:lnTo>
                  <a:lnTo>
                    <a:pt x="9512" y="18465"/>
                  </a:lnTo>
                  <a:lnTo>
                    <a:pt x="10553" y="20866"/>
                  </a:lnTo>
                  <a:lnTo>
                    <a:pt x="11137" y="20218"/>
                  </a:lnTo>
                  <a:lnTo>
                    <a:pt x="12293" y="19050"/>
                  </a:lnTo>
                  <a:close/>
                </a:path>
                <a:path w="29210" h="26670">
                  <a:moveTo>
                    <a:pt x="14058" y="9385"/>
                  </a:moveTo>
                  <a:lnTo>
                    <a:pt x="13995" y="9169"/>
                  </a:lnTo>
                  <a:lnTo>
                    <a:pt x="13639" y="8928"/>
                  </a:lnTo>
                  <a:lnTo>
                    <a:pt x="14058" y="9385"/>
                  </a:lnTo>
                  <a:close/>
                </a:path>
                <a:path w="29210" h="26670">
                  <a:moveTo>
                    <a:pt x="15722" y="25654"/>
                  </a:moveTo>
                  <a:lnTo>
                    <a:pt x="15074" y="25044"/>
                  </a:lnTo>
                  <a:lnTo>
                    <a:pt x="12992" y="23393"/>
                  </a:lnTo>
                  <a:lnTo>
                    <a:pt x="11010" y="21463"/>
                  </a:lnTo>
                  <a:lnTo>
                    <a:pt x="9131" y="19837"/>
                  </a:lnTo>
                  <a:lnTo>
                    <a:pt x="8293" y="19088"/>
                  </a:lnTo>
                  <a:lnTo>
                    <a:pt x="8445" y="18986"/>
                  </a:lnTo>
                  <a:lnTo>
                    <a:pt x="8369" y="17995"/>
                  </a:lnTo>
                  <a:lnTo>
                    <a:pt x="7378" y="17792"/>
                  </a:lnTo>
                  <a:lnTo>
                    <a:pt x="6197" y="17449"/>
                  </a:lnTo>
                  <a:lnTo>
                    <a:pt x="5207" y="17449"/>
                  </a:lnTo>
                  <a:lnTo>
                    <a:pt x="4991" y="18364"/>
                  </a:lnTo>
                  <a:lnTo>
                    <a:pt x="5092" y="21539"/>
                  </a:lnTo>
                  <a:lnTo>
                    <a:pt x="6045" y="22491"/>
                  </a:lnTo>
                  <a:lnTo>
                    <a:pt x="6464" y="22720"/>
                  </a:lnTo>
                  <a:lnTo>
                    <a:pt x="6921" y="22504"/>
                  </a:lnTo>
                  <a:lnTo>
                    <a:pt x="6604" y="22059"/>
                  </a:lnTo>
                  <a:lnTo>
                    <a:pt x="6184" y="22440"/>
                  </a:lnTo>
                  <a:lnTo>
                    <a:pt x="6108" y="21602"/>
                  </a:lnTo>
                  <a:lnTo>
                    <a:pt x="6807" y="21437"/>
                  </a:lnTo>
                  <a:lnTo>
                    <a:pt x="8572" y="22402"/>
                  </a:lnTo>
                  <a:lnTo>
                    <a:pt x="15709" y="26136"/>
                  </a:lnTo>
                  <a:lnTo>
                    <a:pt x="15722" y="25654"/>
                  </a:lnTo>
                  <a:close/>
                </a:path>
                <a:path w="29210" h="26670">
                  <a:moveTo>
                    <a:pt x="16205" y="10579"/>
                  </a:moveTo>
                  <a:lnTo>
                    <a:pt x="16192" y="9740"/>
                  </a:lnTo>
                  <a:lnTo>
                    <a:pt x="15684" y="10439"/>
                  </a:lnTo>
                  <a:lnTo>
                    <a:pt x="15633" y="10579"/>
                  </a:lnTo>
                  <a:lnTo>
                    <a:pt x="16205" y="10579"/>
                  </a:lnTo>
                  <a:close/>
                </a:path>
                <a:path w="29210" h="26670">
                  <a:moveTo>
                    <a:pt x="17195" y="8597"/>
                  </a:moveTo>
                  <a:close/>
                </a:path>
                <a:path w="29210" h="26670">
                  <a:moveTo>
                    <a:pt x="20904" y="8356"/>
                  </a:moveTo>
                  <a:lnTo>
                    <a:pt x="20218" y="8051"/>
                  </a:lnTo>
                  <a:lnTo>
                    <a:pt x="19748" y="7137"/>
                  </a:lnTo>
                  <a:lnTo>
                    <a:pt x="19570" y="6781"/>
                  </a:lnTo>
                  <a:lnTo>
                    <a:pt x="19431" y="6705"/>
                  </a:lnTo>
                  <a:lnTo>
                    <a:pt x="19100" y="6540"/>
                  </a:lnTo>
                  <a:lnTo>
                    <a:pt x="19100" y="6908"/>
                  </a:lnTo>
                  <a:lnTo>
                    <a:pt x="20383" y="9321"/>
                  </a:lnTo>
                  <a:lnTo>
                    <a:pt x="20904" y="9601"/>
                  </a:lnTo>
                  <a:lnTo>
                    <a:pt x="20904" y="8356"/>
                  </a:lnTo>
                  <a:close/>
                </a:path>
                <a:path w="29210" h="26670">
                  <a:moveTo>
                    <a:pt x="23977" y="15836"/>
                  </a:moveTo>
                  <a:lnTo>
                    <a:pt x="19875" y="9232"/>
                  </a:lnTo>
                  <a:lnTo>
                    <a:pt x="19494" y="8674"/>
                  </a:lnTo>
                  <a:lnTo>
                    <a:pt x="19735" y="8826"/>
                  </a:lnTo>
                  <a:lnTo>
                    <a:pt x="19519" y="8547"/>
                  </a:lnTo>
                  <a:lnTo>
                    <a:pt x="18338" y="7010"/>
                  </a:lnTo>
                  <a:lnTo>
                    <a:pt x="16294" y="5588"/>
                  </a:lnTo>
                  <a:lnTo>
                    <a:pt x="16967" y="6832"/>
                  </a:lnTo>
                  <a:lnTo>
                    <a:pt x="17589" y="8763"/>
                  </a:lnTo>
                  <a:lnTo>
                    <a:pt x="17818" y="8674"/>
                  </a:lnTo>
                  <a:lnTo>
                    <a:pt x="17830" y="9232"/>
                  </a:lnTo>
                  <a:lnTo>
                    <a:pt x="17399" y="8928"/>
                  </a:lnTo>
                  <a:lnTo>
                    <a:pt x="17056" y="8432"/>
                  </a:lnTo>
                  <a:lnTo>
                    <a:pt x="15240" y="5168"/>
                  </a:lnTo>
                  <a:lnTo>
                    <a:pt x="13563" y="4013"/>
                  </a:lnTo>
                  <a:lnTo>
                    <a:pt x="14554" y="4229"/>
                  </a:lnTo>
                  <a:lnTo>
                    <a:pt x="14706" y="4559"/>
                  </a:lnTo>
                  <a:lnTo>
                    <a:pt x="14935" y="4229"/>
                  </a:lnTo>
                  <a:lnTo>
                    <a:pt x="14922" y="4025"/>
                  </a:lnTo>
                  <a:lnTo>
                    <a:pt x="14566" y="3835"/>
                  </a:lnTo>
                  <a:lnTo>
                    <a:pt x="14643" y="4025"/>
                  </a:lnTo>
                  <a:lnTo>
                    <a:pt x="14351" y="3898"/>
                  </a:lnTo>
                  <a:lnTo>
                    <a:pt x="14173" y="3822"/>
                  </a:lnTo>
                  <a:lnTo>
                    <a:pt x="13766" y="3644"/>
                  </a:lnTo>
                  <a:lnTo>
                    <a:pt x="13081" y="3390"/>
                  </a:lnTo>
                  <a:lnTo>
                    <a:pt x="12306" y="3556"/>
                  </a:lnTo>
                  <a:lnTo>
                    <a:pt x="9156" y="4622"/>
                  </a:lnTo>
                  <a:lnTo>
                    <a:pt x="9702" y="8064"/>
                  </a:lnTo>
                  <a:lnTo>
                    <a:pt x="10706" y="10464"/>
                  </a:lnTo>
                  <a:lnTo>
                    <a:pt x="10883" y="10591"/>
                  </a:lnTo>
                  <a:lnTo>
                    <a:pt x="10528" y="11125"/>
                  </a:lnTo>
                  <a:lnTo>
                    <a:pt x="10160" y="10858"/>
                  </a:lnTo>
                  <a:lnTo>
                    <a:pt x="10071" y="10020"/>
                  </a:lnTo>
                  <a:lnTo>
                    <a:pt x="9715" y="9601"/>
                  </a:lnTo>
                  <a:lnTo>
                    <a:pt x="9880" y="10833"/>
                  </a:lnTo>
                  <a:lnTo>
                    <a:pt x="9753" y="11633"/>
                  </a:lnTo>
                  <a:lnTo>
                    <a:pt x="8991" y="11899"/>
                  </a:lnTo>
                  <a:lnTo>
                    <a:pt x="10807" y="15913"/>
                  </a:lnTo>
                  <a:lnTo>
                    <a:pt x="12649" y="16433"/>
                  </a:lnTo>
                  <a:lnTo>
                    <a:pt x="13106" y="15862"/>
                  </a:lnTo>
                  <a:lnTo>
                    <a:pt x="13728" y="15100"/>
                  </a:lnTo>
                  <a:lnTo>
                    <a:pt x="13906" y="14744"/>
                  </a:lnTo>
                  <a:lnTo>
                    <a:pt x="12954" y="14744"/>
                  </a:lnTo>
                  <a:lnTo>
                    <a:pt x="11645" y="15862"/>
                  </a:lnTo>
                  <a:lnTo>
                    <a:pt x="10693" y="13931"/>
                  </a:lnTo>
                  <a:lnTo>
                    <a:pt x="10566" y="13563"/>
                  </a:lnTo>
                  <a:lnTo>
                    <a:pt x="10553" y="13436"/>
                  </a:lnTo>
                  <a:lnTo>
                    <a:pt x="10883" y="12928"/>
                  </a:lnTo>
                  <a:lnTo>
                    <a:pt x="11087" y="13004"/>
                  </a:lnTo>
                  <a:lnTo>
                    <a:pt x="11277" y="13436"/>
                  </a:lnTo>
                  <a:lnTo>
                    <a:pt x="11290" y="13563"/>
                  </a:lnTo>
                  <a:lnTo>
                    <a:pt x="11785" y="14884"/>
                  </a:lnTo>
                  <a:lnTo>
                    <a:pt x="12865" y="14338"/>
                  </a:lnTo>
                  <a:lnTo>
                    <a:pt x="15544" y="13931"/>
                  </a:lnTo>
                  <a:lnTo>
                    <a:pt x="16611" y="12915"/>
                  </a:lnTo>
                  <a:lnTo>
                    <a:pt x="17030" y="12496"/>
                  </a:lnTo>
                  <a:lnTo>
                    <a:pt x="17957" y="12090"/>
                  </a:lnTo>
                  <a:lnTo>
                    <a:pt x="17411" y="11671"/>
                  </a:lnTo>
                  <a:lnTo>
                    <a:pt x="16713" y="11125"/>
                  </a:lnTo>
                  <a:lnTo>
                    <a:pt x="15963" y="10833"/>
                  </a:lnTo>
                  <a:lnTo>
                    <a:pt x="15938" y="11671"/>
                  </a:lnTo>
                  <a:lnTo>
                    <a:pt x="15494" y="11125"/>
                  </a:lnTo>
                  <a:lnTo>
                    <a:pt x="15062" y="10591"/>
                  </a:lnTo>
                  <a:lnTo>
                    <a:pt x="14160" y="9486"/>
                  </a:lnTo>
                  <a:lnTo>
                    <a:pt x="13868" y="10591"/>
                  </a:lnTo>
                  <a:lnTo>
                    <a:pt x="13449" y="10312"/>
                  </a:lnTo>
                  <a:lnTo>
                    <a:pt x="13360" y="9486"/>
                  </a:lnTo>
                  <a:lnTo>
                    <a:pt x="13296" y="9118"/>
                  </a:lnTo>
                  <a:lnTo>
                    <a:pt x="12966" y="8039"/>
                  </a:lnTo>
                  <a:lnTo>
                    <a:pt x="12446" y="7073"/>
                  </a:lnTo>
                  <a:lnTo>
                    <a:pt x="12255" y="6921"/>
                  </a:lnTo>
                  <a:lnTo>
                    <a:pt x="11887" y="6883"/>
                  </a:lnTo>
                  <a:lnTo>
                    <a:pt x="11887" y="5918"/>
                  </a:lnTo>
                  <a:lnTo>
                    <a:pt x="12522" y="6350"/>
                  </a:lnTo>
                  <a:lnTo>
                    <a:pt x="12407" y="5918"/>
                  </a:lnTo>
                  <a:lnTo>
                    <a:pt x="11963" y="4203"/>
                  </a:lnTo>
                  <a:lnTo>
                    <a:pt x="12153" y="3822"/>
                  </a:lnTo>
                  <a:lnTo>
                    <a:pt x="12776" y="3873"/>
                  </a:lnTo>
                  <a:lnTo>
                    <a:pt x="12395" y="4178"/>
                  </a:lnTo>
                  <a:lnTo>
                    <a:pt x="13258" y="4178"/>
                  </a:lnTo>
                  <a:lnTo>
                    <a:pt x="13055" y="5588"/>
                  </a:lnTo>
                  <a:lnTo>
                    <a:pt x="12954" y="6451"/>
                  </a:lnTo>
                  <a:lnTo>
                    <a:pt x="13462" y="7531"/>
                  </a:lnTo>
                  <a:lnTo>
                    <a:pt x="13995" y="9169"/>
                  </a:lnTo>
                  <a:lnTo>
                    <a:pt x="15189" y="9969"/>
                  </a:lnTo>
                  <a:lnTo>
                    <a:pt x="15659" y="10439"/>
                  </a:lnTo>
                  <a:lnTo>
                    <a:pt x="15659" y="8432"/>
                  </a:lnTo>
                  <a:lnTo>
                    <a:pt x="17665" y="10934"/>
                  </a:lnTo>
                  <a:lnTo>
                    <a:pt x="20777" y="13716"/>
                  </a:lnTo>
                  <a:lnTo>
                    <a:pt x="21310" y="14744"/>
                  </a:lnTo>
                  <a:lnTo>
                    <a:pt x="22161" y="18440"/>
                  </a:lnTo>
                  <a:lnTo>
                    <a:pt x="23977" y="15836"/>
                  </a:lnTo>
                  <a:close/>
                </a:path>
                <a:path w="29210" h="26670">
                  <a:moveTo>
                    <a:pt x="29057" y="10439"/>
                  </a:moveTo>
                  <a:lnTo>
                    <a:pt x="28816" y="8953"/>
                  </a:lnTo>
                  <a:lnTo>
                    <a:pt x="28346" y="7200"/>
                  </a:lnTo>
                  <a:lnTo>
                    <a:pt x="27571" y="5626"/>
                  </a:lnTo>
                  <a:lnTo>
                    <a:pt x="26098" y="3390"/>
                  </a:lnTo>
                  <a:lnTo>
                    <a:pt x="25882" y="3619"/>
                  </a:lnTo>
                  <a:lnTo>
                    <a:pt x="25666" y="2806"/>
                  </a:lnTo>
                  <a:lnTo>
                    <a:pt x="20802" y="0"/>
                  </a:lnTo>
                  <a:lnTo>
                    <a:pt x="18529" y="1397"/>
                  </a:lnTo>
                  <a:lnTo>
                    <a:pt x="18567" y="1790"/>
                  </a:lnTo>
                  <a:lnTo>
                    <a:pt x="23380" y="5918"/>
                  </a:lnTo>
                  <a:lnTo>
                    <a:pt x="22034" y="5829"/>
                  </a:lnTo>
                  <a:lnTo>
                    <a:pt x="19812" y="4114"/>
                  </a:lnTo>
                  <a:lnTo>
                    <a:pt x="19621" y="3378"/>
                  </a:lnTo>
                  <a:lnTo>
                    <a:pt x="19405" y="2628"/>
                  </a:lnTo>
                  <a:lnTo>
                    <a:pt x="17780" y="2311"/>
                  </a:lnTo>
                  <a:lnTo>
                    <a:pt x="18846" y="4686"/>
                  </a:lnTo>
                  <a:lnTo>
                    <a:pt x="20358" y="5511"/>
                  </a:lnTo>
                  <a:lnTo>
                    <a:pt x="21882" y="7010"/>
                  </a:lnTo>
                  <a:lnTo>
                    <a:pt x="21602" y="7810"/>
                  </a:lnTo>
                  <a:lnTo>
                    <a:pt x="23495" y="9105"/>
                  </a:lnTo>
                  <a:lnTo>
                    <a:pt x="25565" y="8851"/>
                  </a:lnTo>
                  <a:lnTo>
                    <a:pt x="25222" y="8394"/>
                  </a:lnTo>
                  <a:lnTo>
                    <a:pt x="23418" y="6057"/>
                  </a:lnTo>
                  <a:lnTo>
                    <a:pt x="24422" y="6807"/>
                  </a:lnTo>
                  <a:lnTo>
                    <a:pt x="24460" y="2832"/>
                  </a:lnTo>
                  <a:lnTo>
                    <a:pt x="25755" y="3759"/>
                  </a:lnTo>
                  <a:lnTo>
                    <a:pt x="24485" y="5130"/>
                  </a:lnTo>
                  <a:lnTo>
                    <a:pt x="25069" y="6273"/>
                  </a:lnTo>
                  <a:lnTo>
                    <a:pt x="25146" y="6705"/>
                  </a:lnTo>
                  <a:lnTo>
                    <a:pt x="26657" y="8636"/>
                  </a:lnTo>
                  <a:lnTo>
                    <a:pt x="26924" y="8572"/>
                  </a:lnTo>
                  <a:lnTo>
                    <a:pt x="27736" y="11150"/>
                  </a:lnTo>
                  <a:lnTo>
                    <a:pt x="27889" y="11620"/>
                  </a:lnTo>
                  <a:lnTo>
                    <a:pt x="28397" y="12852"/>
                  </a:lnTo>
                  <a:lnTo>
                    <a:pt x="28536" y="13576"/>
                  </a:lnTo>
                  <a:lnTo>
                    <a:pt x="29057" y="11861"/>
                  </a:lnTo>
                  <a:lnTo>
                    <a:pt x="29057" y="10439"/>
                  </a:lnTo>
                  <a:close/>
                </a:path>
              </a:pathLst>
            </a:custGeom>
            <a:solidFill>
              <a:srgbClr val="E694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561687" y="3405454"/>
              <a:ext cx="474256" cy="390931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>
            <a:off x="5242960" y="2100351"/>
            <a:ext cx="3446779" cy="12992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634365" algn="l"/>
              </a:tabLst>
            </a:pPr>
            <a:r>
              <a:rPr sz="700" spc="70" dirty="0">
                <a:latin typeface="Calibri"/>
                <a:cs typeface="Calibri"/>
              </a:rPr>
              <a:t>размер:	</a:t>
            </a:r>
            <a:r>
              <a:rPr sz="700" spc="75" dirty="0">
                <a:latin typeface="Calibri"/>
                <a:cs typeface="Calibri"/>
              </a:rPr>
              <a:t>длина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1200–1500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75" dirty="0">
                <a:latin typeface="Calibri"/>
                <a:cs typeface="Calibri"/>
              </a:rPr>
              <a:t>мм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700" spc="70" dirty="0">
                <a:latin typeface="Calibri"/>
                <a:cs typeface="Calibri"/>
              </a:rPr>
              <a:t>материал: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  <a:tabLst>
                <a:tab pos="621665" algn="l"/>
              </a:tabLst>
            </a:pPr>
            <a:r>
              <a:rPr sz="700" spc="80" dirty="0">
                <a:latin typeface="Calibri"/>
                <a:cs typeface="Calibri"/>
              </a:rPr>
              <a:t>вариант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-75" dirty="0">
                <a:latin typeface="Calibri"/>
                <a:cs typeface="Calibri"/>
              </a:rPr>
              <a:t>1.	</a:t>
            </a:r>
            <a:r>
              <a:rPr sz="700" spc="120" dirty="0">
                <a:latin typeface="Calibri"/>
                <a:cs typeface="Calibri"/>
              </a:rPr>
              <a:t>ПВХ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(толщина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5–20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75" dirty="0">
                <a:latin typeface="Calibri"/>
                <a:cs typeface="Calibri"/>
              </a:rPr>
              <a:t>мм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)</a:t>
            </a:r>
            <a:endParaRPr sz="700">
              <a:latin typeface="Calibri"/>
              <a:cs typeface="Calibri"/>
            </a:endParaRPr>
          </a:p>
          <a:p>
            <a:pPr marL="12700" marR="988694" indent="616585">
              <a:lnSpc>
                <a:spcPct val="119100"/>
              </a:lnSpc>
              <a:tabLst>
                <a:tab pos="618490" algn="l"/>
              </a:tabLst>
            </a:pPr>
            <a:r>
              <a:rPr sz="700" spc="90" dirty="0">
                <a:latin typeface="Calibri"/>
                <a:cs typeface="Calibri"/>
              </a:rPr>
              <a:t>с </a:t>
            </a:r>
            <a:r>
              <a:rPr sz="700" spc="75" dirty="0">
                <a:latin typeface="Calibri"/>
                <a:cs typeface="Calibri"/>
              </a:rPr>
              <a:t>печатью </a:t>
            </a:r>
            <a:r>
              <a:rPr sz="700" spc="95" dirty="0">
                <a:latin typeface="Calibri"/>
                <a:cs typeface="Calibri"/>
              </a:rPr>
              <a:t>и </a:t>
            </a:r>
            <a:r>
              <a:rPr sz="700" spc="80" dirty="0">
                <a:latin typeface="Calibri"/>
                <a:cs typeface="Calibri"/>
              </a:rPr>
              <a:t>защитной </a:t>
            </a:r>
            <a:r>
              <a:rPr sz="700" spc="85" dirty="0">
                <a:latin typeface="Calibri"/>
                <a:cs typeface="Calibri"/>
              </a:rPr>
              <a:t>ламинацией </a:t>
            </a:r>
            <a:r>
              <a:rPr sz="700" spc="90" dirty="0">
                <a:latin typeface="Calibri"/>
                <a:cs typeface="Calibri"/>
              </a:rPr>
              <a:t> </a:t>
            </a:r>
            <a:r>
              <a:rPr sz="700" spc="80" dirty="0">
                <a:latin typeface="Calibri"/>
                <a:cs typeface="Calibri"/>
              </a:rPr>
              <a:t>вариант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dirty="0">
                <a:latin typeface="Calibri"/>
                <a:cs typeface="Calibri"/>
              </a:rPr>
              <a:t>2.	</a:t>
            </a:r>
            <a:r>
              <a:rPr sz="700" spc="90" dirty="0">
                <a:latin typeface="Calibri"/>
                <a:cs typeface="Calibri"/>
              </a:rPr>
              <a:t>Интерьерна� </a:t>
            </a:r>
            <a:r>
              <a:rPr sz="700" spc="75" dirty="0">
                <a:latin typeface="Calibri"/>
                <a:cs typeface="Calibri"/>
              </a:rPr>
              <a:t>наклейка </a:t>
            </a:r>
            <a:r>
              <a:rPr sz="700" spc="90" dirty="0">
                <a:latin typeface="Calibri"/>
                <a:cs typeface="Calibri"/>
              </a:rPr>
              <a:t>или </a:t>
            </a:r>
            <a:r>
              <a:rPr sz="700" spc="80" dirty="0">
                <a:latin typeface="Calibri"/>
                <a:cs typeface="Calibri"/>
              </a:rPr>
              <a:t>графика </a:t>
            </a:r>
            <a:r>
              <a:rPr sz="700" spc="85" dirty="0">
                <a:latin typeface="Calibri"/>
                <a:cs typeface="Calibri"/>
              </a:rPr>
              <a:t> крепления:</a:t>
            </a:r>
            <a:r>
              <a:rPr sz="700" spc="180" dirty="0">
                <a:latin typeface="Calibri"/>
                <a:cs typeface="Calibri"/>
              </a:rPr>
              <a:t> </a:t>
            </a:r>
            <a:r>
              <a:rPr sz="700" spc="80" dirty="0">
                <a:latin typeface="Calibri"/>
                <a:cs typeface="Calibri"/>
              </a:rPr>
              <a:t>на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70" dirty="0">
                <a:latin typeface="Calibri"/>
                <a:cs typeface="Calibri"/>
              </a:rPr>
              <a:t>скрытых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75" dirty="0">
                <a:latin typeface="Calibri"/>
                <a:cs typeface="Calibri"/>
              </a:rPr>
              <a:t>дистанционных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держател�х</a:t>
            </a:r>
            <a:endParaRPr sz="700">
              <a:latin typeface="Calibri"/>
              <a:cs typeface="Calibri"/>
            </a:endParaRPr>
          </a:p>
          <a:p>
            <a:pPr marL="629285">
              <a:lnSpc>
                <a:spcPct val="100000"/>
              </a:lnSpc>
              <a:spcBef>
                <a:spcPts val="160"/>
              </a:spcBef>
            </a:pPr>
            <a:r>
              <a:rPr sz="700" spc="90" dirty="0">
                <a:latin typeface="Calibri"/>
                <a:cs typeface="Calibri"/>
              </a:rPr>
              <a:t>или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75" dirty="0">
                <a:latin typeface="Calibri"/>
                <a:cs typeface="Calibri"/>
              </a:rPr>
              <a:t>вплотную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70" dirty="0">
                <a:latin typeface="Calibri"/>
                <a:cs typeface="Calibri"/>
              </a:rPr>
              <a:t>к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70" dirty="0">
                <a:latin typeface="Calibri"/>
                <a:cs typeface="Calibri"/>
              </a:rPr>
              <a:t>стене</a:t>
            </a:r>
            <a:endParaRPr sz="7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600"/>
              </a:spcBef>
            </a:pPr>
            <a:r>
              <a:rPr sz="1000" b="1" spc="135" dirty="0">
                <a:latin typeface="Calibri"/>
                <a:cs typeface="Calibri"/>
              </a:rPr>
              <a:t>Табличка</a:t>
            </a:r>
            <a:endParaRPr sz="1000">
              <a:latin typeface="Calibri"/>
              <a:cs typeface="Calibri"/>
            </a:endParaRPr>
          </a:p>
          <a:p>
            <a:pPr marL="2048510">
              <a:lnSpc>
                <a:spcPct val="100000"/>
              </a:lnSpc>
              <a:spcBef>
                <a:spcPts val="385"/>
              </a:spcBef>
            </a:pPr>
            <a:r>
              <a:rPr sz="700" spc="85" dirty="0">
                <a:latin typeface="Calibri"/>
                <a:cs typeface="Calibri"/>
              </a:rPr>
              <a:t>Технические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90" dirty="0">
                <a:latin typeface="Calibri"/>
                <a:cs typeface="Calibri"/>
              </a:rPr>
              <a:t>характеристики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6781177" y="695274"/>
            <a:ext cx="2011045" cy="815340"/>
            <a:chOff x="6781177" y="695274"/>
            <a:chExt cx="2011045" cy="815340"/>
          </a:xfrm>
        </p:grpSpPr>
        <p:sp>
          <p:nvSpPr>
            <p:cNvPr id="91" name="object 91"/>
            <p:cNvSpPr/>
            <p:nvPr/>
          </p:nvSpPr>
          <p:spPr>
            <a:xfrm>
              <a:off x="6781177" y="695274"/>
              <a:ext cx="2011045" cy="815340"/>
            </a:xfrm>
            <a:custGeom>
              <a:avLst/>
              <a:gdLst/>
              <a:ahLst/>
              <a:cxnLst/>
              <a:rect l="l" t="t" r="r" b="b"/>
              <a:pathLst>
                <a:path w="2011045" h="815340">
                  <a:moveTo>
                    <a:pt x="2010562" y="0"/>
                  </a:moveTo>
                  <a:lnTo>
                    <a:pt x="0" y="0"/>
                  </a:lnTo>
                  <a:lnTo>
                    <a:pt x="0" y="815339"/>
                  </a:lnTo>
                  <a:lnTo>
                    <a:pt x="2010562" y="815339"/>
                  </a:lnTo>
                  <a:lnTo>
                    <a:pt x="2010562" y="0"/>
                  </a:lnTo>
                  <a:close/>
                </a:path>
              </a:pathLst>
            </a:custGeom>
            <a:solidFill>
              <a:srgbClr val="E20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56018" y="775411"/>
              <a:ext cx="1893570" cy="669290"/>
            </a:xfrm>
            <a:custGeom>
              <a:avLst/>
              <a:gdLst/>
              <a:ahLst/>
              <a:cxnLst/>
              <a:rect l="l" t="t" r="r" b="b"/>
              <a:pathLst>
                <a:path w="1893570" h="669290">
                  <a:moveTo>
                    <a:pt x="1892960" y="0"/>
                  </a:moveTo>
                  <a:lnTo>
                    <a:pt x="0" y="0"/>
                  </a:lnTo>
                  <a:lnTo>
                    <a:pt x="0" y="669086"/>
                  </a:lnTo>
                  <a:lnTo>
                    <a:pt x="1892960" y="669086"/>
                  </a:lnTo>
                  <a:lnTo>
                    <a:pt x="1892960" y="0"/>
                  </a:lnTo>
                  <a:close/>
                </a:path>
              </a:pathLst>
            </a:custGeom>
            <a:solidFill>
              <a:srgbClr val="1E0E00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886832" y="1079044"/>
              <a:ext cx="417493" cy="14829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325775" y="1082291"/>
              <a:ext cx="292312" cy="14180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7999882" y="1079055"/>
              <a:ext cx="717550" cy="148590"/>
            </a:xfrm>
            <a:custGeom>
              <a:avLst/>
              <a:gdLst/>
              <a:ahLst/>
              <a:cxnLst/>
              <a:rect l="l" t="t" r="r" b="b"/>
              <a:pathLst>
                <a:path w="717550" h="148590">
                  <a:moveTo>
                    <a:pt x="125603" y="55702"/>
                  </a:moveTo>
                  <a:lnTo>
                    <a:pt x="122885" y="41732"/>
                  </a:lnTo>
                  <a:lnTo>
                    <a:pt x="120738" y="30670"/>
                  </a:lnTo>
                  <a:lnTo>
                    <a:pt x="107315" y="14503"/>
                  </a:lnTo>
                  <a:lnTo>
                    <a:pt x="87147" y="5829"/>
                  </a:lnTo>
                  <a:lnTo>
                    <a:pt x="79209" y="5016"/>
                  </a:lnTo>
                  <a:lnTo>
                    <a:pt x="79209" y="45783"/>
                  </a:lnTo>
                  <a:lnTo>
                    <a:pt x="79209" y="65430"/>
                  </a:lnTo>
                  <a:lnTo>
                    <a:pt x="72313" y="69481"/>
                  </a:lnTo>
                  <a:lnTo>
                    <a:pt x="46799" y="69481"/>
                  </a:lnTo>
                  <a:lnTo>
                    <a:pt x="46799" y="41732"/>
                  </a:lnTo>
                  <a:lnTo>
                    <a:pt x="72313" y="41732"/>
                  </a:lnTo>
                  <a:lnTo>
                    <a:pt x="79209" y="45783"/>
                  </a:lnTo>
                  <a:lnTo>
                    <a:pt x="79209" y="5016"/>
                  </a:lnTo>
                  <a:lnTo>
                    <a:pt x="61988" y="3238"/>
                  </a:lnTo>
                  <a:lnTo>
                    <a:pt x="0" y="3238"/>
                  </a:lnTo>
                  <a:lnTo>
                    <a:pt x="0" y="145046"/>
                  </a:lnTo>
                  <a:lnTo>
                    <a:pt x="46799" y="145046"/>
                  </a:lnTo>
                  <a:lnTo>
                    <a:pt x="46799" y="107975"/>
                  </a:lnTo>
                  <a:lnTo>
                    <a:pt x="61988" y="107975"/>
                  </a:lnTo>
                  <a:lnTo>
                    <a:pt x="87147" y="105397"/>
                  </a:lnTo>
                  <a:lnTo>
                    <a:pt x="107315" y="96735"/>
                  </a:lnTo>
                  <a:lnTo>
                    <a:pt x="120738" y="80619"/>
                  </a:lnTo>
                  <a:lnTo>
                    <a:pt x="122910" y="69481"/>
                  </a:lnTo>
                  <a:lnTo>
                    <a:pt x="125603" y="55702"/>
                  </a:lnTo>
                  <a:close/>
                </a:path>
                <a:path w="717550" h="148590">
                  <a:moveTo>
                    <a:pt x="287655" y="74155"/>
                  </a:moveTo>
                  <a:lnTo>
                    <a:pt x="282841" y="45377"/>
                  </a:lnTo>
                  <a:lnTo>
                    <a:pt x="280974" y="42341"/>
                  </a:lnTo>
                  <a:lnTo>
                    <a:pt x="268414" y="21793"/>
                  </a:lnTo>
                  <a:lnTo>
                    <a:pt x="244411" y="5854"/>
                  </a:lnTo>
                  <a:lnTo>
                    <a:pt x="239636" y="5029"/>
                  </a:lnTo>
                  <a:lnTo>
                    <a:pt x="239636" y="74155"/>
                  </a:lnTo>
                  <a:lnTo>
                    <a:pt x="237705" y="87325"/>
                  </a:lnTo>
                  <a:lnTo>
                    <a:pt x="232092" y="97345"/>
                  </a:lnTo>
                  <a:lnTo>
                    <a:pt x="223050" y="103720"/>
                  </a:lnTo>
                  <a:lnTo>
                    <a:pt x="210870" y="105956"/>
                  </a:lnTo>
                  <a:lnTo>
                    <a:pt x="198691" y="103720"/>
                  </a:lnTo>
                  <a:lnTo>
                    <a:pt x="189661" y="97345"/>
                  </a:lnTo>
                  <a:lnTo>
                    <a:pt x="184035" y="87325"/>
                  </a:lnTo>
                  <a:lnTo>
                    <a:pt x="182105" y="74155"/>
                  </a:lnTo>
                  <a:lnTo>
                    <a:pt x="184035" y="60972"/>
                  </a:lnTo>
                  <a:lnTo>
                    <a:pt x="189661" y="50952"/>
                  </a:lnTo>
                  <a:lnTo>
                    <a:pt x="198691" y="44577"/>
                  </a:lnTo>
                  <a:lnTo>
                    <a:pt x="210870" y="42341"/>
                  </a:lnTo>
                  <a:lnTo>
                    <a:pt x="223050" y="44577"/>
                  </a:lnTo>
                  <a:lnTo>
                    <a:pt x="232092" y="50952"/>
                  </a:lnTo>
                  <a:lnTo>
                    <a:pt x="237705" y="60972"/>
                  </a:lnTo>
                  <a:lnTo>
                    <a:pt x="239636" y="74155"/>
                  </a:lnTo>
                  <a:lnTo>
                    <a:pt x="239636" y="5029"/>
                  </a:lnTo>
                  <a:lnTo>
                    <a:pt x="177342" y="5854"/>
                  </a:lnTo>
                  <a:lnTo>
                    <a:pt x="138912" y="45377"/>
                  </a:lnTo>
                  <a:lnTo>
                    <a:pt x="134086" y="74155"/>
                  </a:lnTo>
                  <a:lnTo>
                    <a:pt x="138912" y="102908"/>
                  </a:lnTo>
                  <a:lnTo>
                    <a:pt x="153339" y="126492"/>
                  </a:lnTo>
                  <a:lnTo>
                    <a:pt x="177342" y="142430"/>
                  </a:lnTo>
                  <a:lnTo>
                    <a:pt x="210870" y="148297"/>
                  </a:lnTo>
                  <a:lnTo>
                    <a:pt x="244411" y="142430"/>
                  </a:lnTo>
                  <a:lnTo>
                    <a:pt x="268414" y="126492"/>
                  </a:lnTo>
                  <a:lnTo>
                    <a:pt x="280974" y="105956"/>
                  </a:lnTo>
                  <a:lnTo>
                    <a:pt x="282841" y="102908"/>
                  </a:lnTo>
                  <a:lnTo>
                    <a:pt x="287655" y="74155"/>
                  </a:lnTo>
                  <a:close/>
                </a:path>
                <a:path w="717550" h="148590">
                  <a:moveTo>
                    <a:pt x="417906" y="97040"/>
                  </a:moveTo>
                  <a:lnTo>
                    <a:pt x="411340" y="101346"/>
                  </a:lnTo>
                  <a:lnTo>
                    <a:pt x="402907" y="104533"/>
                  </a:lnTo>
                  <a:lnTo>
                    <a:pt x="393115" y="106502"/>
                  </a:lnTo>
                  <a:lnTo>
                    <a:pt x="382447" y="107175"/>
                  </a:lnTo>
                  <a:lnTo>
                    <a:pt x="368820" y="105359"/>
                  </a:lnTo>
                  <a:lnTo>
                    <a:pt x="357022" y="99720"/>
                  </a:lnTo>
                  <a:lnTo>
                    <a:pt x="348716" y="89903"/>
                  </a:lnTo>
                  <a:lnTo>
                    <a:pt x="345579" y="75565"/>
                  </a:lnTo>
                  <a:lnTo>
                    <a:pt x="348754" y="59397"/>
                  </a:lnTo>
                  <a:lnTo>
                    <a:pt x="357225" y="48539"/>
                  </a:lnTo>
                  <a:lnTo>
                    <a:pt x="369328" y="42418"/>
                  </a:lnTo>
                  <a:lnTo>
                    <a:pt x="383463" y="40513"/>
                  </a:lnTo>
                  <a:lnTo>
                    <a:pt x="392861" y="41262"/>
                  </a:lnTo>
                  <a:lnTo>
                    <a:pt x="401916" y="43319"/>
                  </a:lnTo>
                  <a:lnTo>
                    <a:pt x="410095" y="46418"/>
                  </a:lnTo>
                  <a:lnTo>
                    <a:pt x="416890" y="50241"/>
                  </a:lnTo>
                  <a:lnTo>
                    <a:pt x="416890" y="8509"/>
                  </a:lnTo>
                  <a:lnTo>
                    <a:pt x="407111" y="4775"/>
                  </a:lnTo>
                  <a:lnTo>
                    <a:pt x="396786" y="2120"/>
                  </a:lnTo>
                  <a:lnTo>
                    <a:pt x="386067" y="520"/>
                  </a:lnTo>
                  <a:lnTo>
                    <a:pt x="375158" y="0"/>
                  </a:lnTo>
                  <a:lnTo>
                    <a:pt x="346583" y="4229"/>
                  </a:lnTo>
                  <a:lnTo>
                    <a:pt x="321691" y="17564"/>
                  </a:lnTo>
                  <a:lnTo>
                    <a:pt x="304126" y="41021"/>
                  </a:lnTo>
                  <a:lnTo>
                    <a:pt x="297561" y="75565"/>
                  </a:lnTo>
                  <a:lnTo>
                    <a:pt x="304228" y="108724"/>
                  </a:lnTo>
                  <a:lnTo>
                    <a:pt x="321919" y="131305"/>
                  </a:lnTo>
                  <a:lnTo>
                    <a:pt x="347129" y="144195"/>
                  </a:lnTo>
                  <a:lnTo>
                    <a:pt x="376377" y="148297"/>
                  </a:lnTo>
                  <a:lnTo>
                    <a:pt x="387413" y="147764"/>
                  </a:lnTo>
                  <a:lnTo>
                    <a:pt x="398043" y="146164"/>
                  </a:lnTo>
                  <a:lnTo>
                    <a:pt x="408216" y="143497"/>
                  </a:lnTo>
                  <a:lnTo>
                    <a:pt x="417906" y="139788"/>
                  </a:lnTo>
                  <a:lnTo>
                    <a:pt x="417906" y="97040"/>
                  </a:lnTo>
                  <a:close/>
                </a:path>
                <a:path w="717550" h="148590">
                  <a:moveTo>
                    <a:pt x="549351" y="3238"/>
                  </a:moveTo>
                  <a:lnTo>
                    <a:pt x="426580" y="3238"/>
                  </a:lnTo>
                  <a:lnTo>
                    <a:pt x="426580" y="43878"/>
                  </a:lnTo>
                  <a:lnTo>
                    <a:pt x="464667" y="43878"/>
                  </a:lnTo>
                  <a:lnTo>
                    <a:pt x="464667" y="145478"/>
                  </a:lnTo>
                  <a:lnTo>
                    <a:pt x="511263" y="145478"/>
                  </a:lnTo>
                  <a:lnTo>
                    <a:pt x="511263" y="43878"/>
                  </a:lnTo>
                  <a:lnTo>
                    <a:pt x="549351" y="43878"/>
                  </a:lnTo>
                  <a:lnTo>
                    <a:pt x="549351" y="3238"/>
                  </a:lnTo>
                  <a:close/>
                </a:path>
                <a:path w="717550" h="148590">
                  <a:moveTo>
                    <a:pt x="717308" y="145046"/>
                  </a:moveTo>
                  <a:lnTo>
                    <a:pt x="710285" y="126199"/>
                  </a:lnTo>
                  <a:lnTo>
                    <a:pt x="697661" y="92367"/>
                  </a:lnTo>
                  <a:lnTo>
                    <a:pt x="679615" y="43954"/>
                  </a:lnTo>
                  <a:lnTo>
                    <a:pt x="664425" y="3238"/>
                  </a:lnTo>
                  <a:lnTo>
                    <a:pt x="653288" y="3238"/>
                  </a:lnTo>
                  <a:lnTo>
                    <a:pt x="653288" y="92367"/>
                  </a:lnTo>
                  <a:lnTo>
                    <a:pt x="625538" y="92367"/>
                  </a:lnTo>
                  <a:lnTo>
                    <a:pt x="635457" y="62179"/>
                  </a:lnTo>
                  <a:lnTo>
                    <a:pt x="636879" y="56921"/>
                  </a:lnTo>
                  <a:lnTo>
                    <a:pt x="638302" y="51244"/>
                  </a:lnTo>
                  <a:lnTo>
                    <a:pt x="639305" y="43954"/>
                  </a:lnTo>
                  <a:lnTo>
                    <a:pt x="640321" y="51244"/>
                  </a:lnTo>
                  <a:lnTo>
                    <a:pt x="641743" y="56921"/>
                  </a:lnTo>
                  <a:lnTo>
                    <a:pt x="643356" y="62179"/>
                  </a:lnTo>
                  <a:lnTo>
                    <a:pt x="653288" y="92367"/>
                  </a:lnTo>
                  <a:lnTo>
                    <a:pt x="653288" y="3238"/>
                  </a:lnTo>
                  <a:lnTo>
                    <a:pt x="614184" y="3238"/>
                  </a:lnTo>
                  <a:lnTo>
                    <a:pt x="561111" y="145046"/>
                  </a:lnTo>
                  <a:lnTo>
                    <a:pt x="608520" y="145046"/>
                  </a:lnTo>
                  <a:lnTo>
                    <a:pt x="614794" y="126199"/>
                  </a:lnTo>
                  <a:lnTo>
                    <a:pt x="663816" y="126199"/>
                  </a:lnTo>
                  <a:lnTo>
                    <a:pt x="669899" y="145046"/>
                  </a:lnTo>
                  <a:lnTo>
                    <a:pt x="717308" y="145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677520" y="1013042"/>
              <a:ext cx="105727" cy="376650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803293" y="800651"/>
              <a:ext cx="175260" cy="419734"/>
            </a:xfrm>
            <a:custGeom>
              <a:avLst/>
              <a:gdLst/>
              <a:ahLst/>
              <a:cxnLst/>
              <a:rect l="l" t="t" r="r" b="b"/>
              <a:pathLst>
                <a:path w="175259" h="419734">
                  <a:moveTo>
                    <a:pt x="174993" y="0"/>
                  </a:moveTo>
                  <a:lnTo>
                    <a:pt x="0" y="178638"/>
                  </a:lnTo>
                  <a:lnTo>
                    <a:pt x="0" y="419252"/>
                  </a:lnTo>
                  <a:lnTo>
                    <a:pt x="174993" y="240614"/>
                  </a:lnTo>
                  <a:lnTo>
                    <a:pt x="174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7279392" y="3501059"/>
            <a:ext cx="499109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700" spc="70" dirty="0">
                <a:latin typeface="Calibri"/>
                <a:cs typeface="Calibri"/>
              </a:rPr>
              <a:t>размер: </a:t>
            </a:r>
            <a:r>
              <a:rPr sz="700" spc="75" dirty="0">
                <a:latin typeface="Calibri"/>
                <a:cs typeface="Calibri"/>
              </a:rPr>
              <a:t> </a:t>
            </a:r>
            <a:r>
              <a:rPr sz="700" spc="85" dirty="0">
                <a:latin typeface="Calibri"/>
                <a:cs typeface="Calibri"/>
              </a:rPr>
              <a:t>ма</a:t>
            </a:r>
            <a:r>
              <a:rPr sz="700" spc="35" dirty="0">
                <a:latin typeface="Calibri"/>
                <a:cs typeface="Calibri"/>
              </a:rPr>
              <a:t>т</a:t>
            </a:r>
            <a:r>
              <a:rPr sz="700" spc="75" dirty="0">
                <a:latin typeface="Calibri"/>
                <a:cs typeface="Calibri"/>
              </a:rPr>
              <a:t>ериал: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913693" y="3501059"/>
            <a:ext cx="165735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8490" indent="10160">
              <a:lnSpc>
                <a:spcPct val="119100"/>
              </a:lnSpc>
              <a:spcBef>
                <a:spcPts val="100"/>
              </a:spcBef>
            </a:pPr>
            <a:r>
              <a:rPr sz="700" spc="75" dirty="0">
                <a:latin typeface="Calibri"/>
                <a:cs typeface="Calibri"/>
              </a:rPr>
              <a:t>длина </a:t>
            </a:r>
            <a:r>
              <a:rPr sz="700" spc="80" dirty="0">
                <a:latin typeface="Calibri"/>
                <a:cs typeface="Calibri"/>
              </a:rPr>
              <a:t>200х400 </a:t>
            </a:r>
            <a:r>
              <a:rPr sz="700" spc="75" dirty="0">
                <a:latin typeface="Calibri"/>
                <a:cs typeface="Calibri"/>
              </a:rPr>
              <a:t>мм </a:t>
            </a:r>
            <a:r>
              <a:rPr sz="700" spc="80" dirty="0">
                <a:latin typeface="Calibri"/>
                <a:cs typeface="Calibri"/>
              </a:rPr>
              <a:t> </a:t>
            </a:r>
            <a:r>
              <a:rPr sz="700" spc="120" dirty="0">
                <a:latin typeface="Calibri"/>
                <a:cs typeface="Calibri"/>
              </a:rPr>
              <a:t>ПВХ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(толщина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3-5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75" dirty="0">
                <a:latin typeface="Calibri"/>
                <a:cs typeface="Calibri"/>
              </a:rPr>
              <a:t>мм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)</a:t>
            </a:r>
            <a:endParaRPr sz="700">
              <a:latin typeface="Calibri"/>
              <a:cs typeface="Calibri"/>
            </a:endParaRPr>
          </a:p>
          <a:p>
            <a:pPr marL="17780">
              <a:lnSpc>
                <a:spcPct val="100000"/>
              </a:lnSpc>
              <a:spcBef>
                <a:spcPts val="160"/>
              </a:spcBef>
            </a:pPr>
            <a:r>
              <a:rPr sz="700" spc="90" dirty="0">
                <a:latin typeface="Calibri"/>
                <a:cs typeface="Calibri"/>
              </a:rPr>
              <a:t>с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75" dirty="0">
                <a:latin typeface="Calibri"/>
                <a:cs typeface="Calibri"/>
              </a:rPr>
              <a:t>печатью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95" dirty="0">
                <a:latin typeface="Calibri"/>
                <a:cs typeface="Calibri"/>
              </a:rPr>
              <a:t>и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80" dirty="0">
                <a:latin typeface="Calibri"/>
                <a:cs typeface="Calibri"/>
              </a:rPr>
              <a:t>защитной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85" dirty="0">
                <a:latin typeface="Calibri"/>
                <a:cs typeface="Calibri"/>
              </a:rPr>
              <a:t>ламинацией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302239" y="3882174"/>
            <a:ext cx="2463165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9285" marR="5080" indent="-617220">
              <a:lnSpc>
                <a:spcPct val="119100"/>
              </a:lnSpc>
              <a:spcBef>
                <a:spcPts val="100"/>
              </a:spcBef>
            </a:pPr>
            <a:r>
              <a:rPr sz="700" spc="85" dirty="0">
                <a:latin typeface="Calibri"/>
                <a:cs typeface="Calibri"/>
              </a:rPr>
              <a:t>крепления:</a:t>
            </a:r>
            <a:r>
              <a:rPr sz="700" spc="90" dirty="0">
                <a:latin typeface="Calibri"/>
                <a:cs typeface="Calibri"/>
              </a:rPr>
              <a:t> </a:t>
            </a:r>
            <a:r>
              <a:rPr sz="700" spc="80" dirty="0">
                <a:latin typeface="Calibri"/>
                <a:cs typeface="Calibri"/>
              </a:rPr>
              <a:t>на </a:t>
            </a:r>
            <a:r>
              <a:rPr sz="700" spc="70" dirty="0">
                <a:latin typeface="Calibri"/>
                <a:cs typeface="Calibri"/>
              </a:rPr>
              <a:t>скрытых </a:t>
            </a:r>
            <a:r>
              <a:rPr sz="700" spc="75" dirty="0">
                <a:latin typeface="Calibri"/>
                <a:cs typeface="Calibri"/>
              </a:rPr>
              <a:t>дистанционных </a:t>
            </a:r>
            <a:r>
              <a:rPr sz="700" spc="25" dirty="0">
                <a:latin typeface="Calibri"/>
                <a:cs typeface="Calibri"/>
              </a:rPr>
              <a:t>держател�х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90" dirty="0">
                <a:latin typeface="Calibri"/>
                <a:cs typeface="Calibri"/>
              </a:rPr>
              <a:t>или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75" dirty="0">
                <a:latin typeface="Calibri"/>
                <a:cs typeface="Calibri"/>
              </a:rPr>
              <a:t>вплотную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70" dirty="0">
                <a:latin typeface="Calibri"/>
                <a:cs typeface="Calibri"/>
              </a:rPr>
              <a:t>к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70" dirty="0">
                <a:latin typeface="Calibri"/>
                <a:cs typeface="Calibri"/>
              </a:rPr>
              <a:t>стене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455717" y="4729746"/>
            <a:ext cx="14103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85" dirty="0">
                <a:latin typeface="Calibri"/>
                <a:cs typeface="Calibri"/>
              </a:rPr>
              <a:t>Технические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90" dirty="0">
                <a:latin typeface="Calibri"/>
                <a:cs typeface="Calibri"/>
              </a:rPr>
              <a:t>характеристики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455717" y="4963375"/>
            <a:ext cx="499109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700" spc="70" dirty="0">
                <a:latin typeface="Calibri"/>
                <a:cs typeface="Calibri"/>
              </a:rPr>
              <a:t>размер: </a:t>
            </a:r>
            <a:r>
              <a:rPr sz="700" spc="75" dirty="0">
                <a:latin typeface="Calibri"/>
                <a:cs typeface="Calibri"/>
              </a:rPr>
              <a:t> </a:t>
            </a:r>
            <a:r>
              <a:rPr sz="700" spc="85" dirty="0">
                <a:latin typeface="Calibri"/>
                <a:cs typeface="Calibri"/>
              </a:rPr>
              <a:t>ма</a:t>
            </a:r>
            <a:r>
              <a:rPr sz="700" spc="35" dirty="0">
                <a:latin typeface="Calibri"/>
                <a:cs typeface="Calibri"/>
              </a:rPr>
              <a:t>т</a:t>
            </a:r>
            <a:r>
              <a:rPr sz="700" spc="75" dirty="0">
                <a:latin typeface="Calibri"/>
                <a:cs typeface="Calibri"/>
              </a:rPr>
              <a:t>ериал: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067171" y="4963375"/>
            <a:ext cx="1082040" cy="53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19100"/>
              </a:lnSpc>
              <a:spcBef>
                <a:spcPts val="100"/>
              </a:spcBef>
            </a:pPr>
            <a:r>
              <a:rPr sz="700" spc="75" dirty="0">
                <a:latin typeface="Calibri"/>
                <a:cs typeface="Calibri"/>
              </a:rPr>
              <a:t>длина </a:t>
            </a:r>
            <a:r>
              <a:rPr sz="700" spc="55" dirty="0">
                <a:latin typeface="Calibri"/>
                <a:cs typeface="Calibri"/>
              </a:rPr>
              <a:t>1200х900 </a:t>
            </a:r>
            <a:r>
              <a:rPr sz="700" spc="75" dirty="0">
                <a:latin typeface="Calibri"/>
                <a:cs typeface="Calibri"/>
              </a:rPr>
              <a:t>мм </a:t>
            </a:r>
            <a:r>
              <a:rPr sz="700" spc="80" dirty="0">
                <a:latin typeface="Calibri"/>
                <a:cs typeface="Calibri"/>
              </a:rPr>
              <a:t> </a:t>
            </a:r>
            <a:r>
              <a:rPr sz="700" spc="120" dirty="0">
                <a:latin typeface="Calibri"/>
                <a:cs typeface="Calibri"/>
              </a:rPr>
              <a:t>ПВХ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(толщина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15" dirty="0">
                <a:latin typeface="Calibri"/>
                <a:cs typeface="Calibri"/>
              </a:rPr>
              <a:t>5-10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75" dirty="0">
                <a:latin typeface="Calibri"/>
                <a:cs typeface="Calibri"/>
              </a:rPr>
              <a:t>мм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10" dirty="0">
                <a:latin typeface="Calibri"/>
                <a:cs typeface="Calibri"/>
              </a:rPr>
              <a:t>)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90" dirty="0">
                <a:latin typeface="Calibri"/>
                <a:cs typeface="Calibri"/>
              </a:rPr>
              <a:t>с </a:t>
            </a:r>
            <a:r>
              <a:rPr sz="700" spc="75" dirty="0">
                <a:latin typeface="Calibri"/>
                <a:cs typeface="Calibri"/>
              </a:rPr>
              <a:t>печатью </a:t>
            </a:r>
            <a:r>
              <a:rPr sz="700" spc="95" dirty="0">
                <a:latin typeface="Calibri"/>
                <a:cs typeface="Calibri"/>
              </a:rPr>
              <a:t>и </a:t>
            </a:r>
            <a:r>
              <a:rPr sz="700" spc="80" dirty="0">
                <a:latin typeface="Calibri"/>
                <a:cs typeface="Calibri"/>
              </a:rPr>
              <a:t>защитной </a:t>
            </a:r>
            <a:r>
              <a:rPr sz="700" spc="-145" dirty="0">
                <a:latin typeface="Calibri"/>
                <a:cs typeface="Calibri"/>
              </a:rPr>
              <a:t> </a:t>
            </a:r>
            <a:r>
              <a:rPr sz="700" spc="85" dirty="0">
                <a:latin typeface="Calibri"/>
                <a:cs typeface="Calibri"/>
              </a:rPr>
              <a:t>ламинацией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5265445" y="4627092"/>
            <a:ext cx="3103880" cy="2331085"/>
            <a:chOff x="5265445" y="4627092"/>
            <a:chExt cx="3103880" cy="2331085"/>
          </a:xfrm>
        </p:grpSpPr>
        <p:pic>
          <p:nvPicPr>
            <p:cNvPr id="105" name="object 10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271791" y="4633444"/>
              <a:ext cx="3091036" cy="231838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5271795" y="4633442"/>
              <a:ext cx="3091180" cy="2318385"/>
            </a:xfrm>
            <a:custGeom>
              <a:avLst/>
              <a:gdLst/>
              <a:ahLst/>
              <a:cxnLst/>
              <a:rect l="l" t="t" r="r" b="b"/>
              <a:pathLst>
                <a:path w="3091179" h="2318384">
                  <a:moveTo>
                    <a:pt x="0" y="2318385"/>
                  </a:moveTo>
                  <a:lnTo>
                    <a:pt x="3091040" y="2318385"/>
                  </a:lnTo>
                  <a:lnTo>
                    <a:pt x="3091040" y="0"/>
                  </a:lnTo>
                  <a:lnTo>
                    <a:pt x="0" y="0"/>
                  </a:lnTo>
                  <a:lnTo>
                    <a:pt x="0" y="2318385"/>
                  </a:lnTo>
                  <a:close/>
                </a:path>
              </a:pathLst>
            </a:custGeom>
            <a:ln w="12700">
              <a:solidFill>
                <a:srgbClr val="CCC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923" y="432210"/>
            <a:ext cx="88442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E2000A"/>
                </a:solidFill>
              </a:rPr>
              <a:t>Таблички</a:t>
            </a:r>
            <a:r>
              <a:rPr spc="-20" dirty="0">
                <a:solidFill>
                  <a:srgbClr val="E2000A"/>
                </a:solidFill>
              </a:rPr>
              <a:t> </a:t>
            </a:r>
            <a:r>
              <a:rPr dirty="0">
                <a:solidFill>
                  <a:srgbClr val="E2000A"/>
                </a:solidFill>
              </a:rPr>
              <a:t>и</a:t>
            </a:r>
            <a:r>
              <a:rPr spc="-20" dirty="0">
                <a:solidFill>
                  <a:srgbClr val="E2000A"/>
                </a:solidFill>
              </a:rPr>
              <a:t> </a:t>
            </a:r>
            <a:r>
              <a:rPr dirty="0">
                <a:solidFill>
                  <a:srgbClr val="E2000A"/>
                </a:solidFill>
              </a:rPr>
              <a:t>стенды.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E2000A"/>
                </a:solidFill>
              </a:rPr>
              <a:t>Идеи</a:t>
            </a:r>
            <a:r>
              <a:rPr spc="-25" dirty="0">
                <a:solidFill>
                  <a:srgbClr val="E2000A"/>
                </a:solidFill>
              </a:rPr>
              <a:t> </a:t>
            </a:r>
            <a:r>
              <a:rPr dirty="0">
                <a:solidFill>
                  <a:srgbClr val="E2000A"/>
                </a:solidFill>
              </a:rPr>
              <a:t>брендирования</a:t>
            </a:r>
            <a:r>
              <a:rPr spc="-25" dirty="0">
                <a:solidFill>
                  <a:srgbClr val="E2000A"/>
                </a:solidFill>
              </a:rPr>
              <a:t> </a:t>
            </a:r>
            <a:r>
              <a:rPr dirty="0">
                <a:solidFill>
                  <a:srgbClr val="E2000A"/>
                </a:solidFill>
              </a:rPr>
              <a:t>стен.</a:t>
            </a:r>
            <a:r>
              <a:rPr spc="-25" dirty="0">
                <a:solidFill>
                  <a:srgbClr val="E2000A"/>
                </a:solidFill>
              </a:rPr>
              <a:t> </a:t>
            </a:r>
            <a:r>
              <a:rPr dirty="0">
                <a:solidFill>
                  <a:srgbClr val="E2000A"/>
                </a:solidFill>
              </a:rPr>
              <a:t>Примеры</a:t>
            </a:r>
            <a:r>
              <a:rPr spc="-20" dirty="0">
                <a:solidFill>
                  <a:srgbClr val="E2000A"/>
                </a:solidFill>
              </a:rPr>
              <a:t> </a:t>
            </a:r>
            <a:r>
              <a:rPr dirty="0">
                <a:solidFill>
                  <a:srgbClr val="E2000A"/>
                </a:solidFill>
              </a:rPr>
              <a:t>использования.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2659" y="1477003"/>
            <a:ext cx="3376295" cy="1637030"/>
            <a:chOff x="702659" y="1477003"/>
            <a:chExt cx="3376295" cy="1637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894" y="1481226"/>
              <a:ext cx="3367328" cy="16280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6894" y="1481239"/>
              <a:ext cx="3367404" cy="1628139"/>
            </a:xfrm>
            <a:custGeom>
              <a:avLst/>
              <a:gdLst/>
              <a:ahLst/>
              <a:cxnLst/>
              <a:rect l="l" t="t" r="r" b="b"/>
              <a:pathLst>
                <a:path w="3367404" h="1628139">
                  <a:moveTo>
                    <a:pt x="0" y="1628000"/>
                  </a:moveTo>
                  <a:lnTo>
                    <a:pt x="3367328" y="1628000"/>
                  </a:lnTo>
                  <a:lnTo>
                    <a:pt x="3367328" y="0"/>
                  </a:lnTo>
                  <a:lnTo>
                    <a:pt x="0" y="0"/>
                  </a:lnTo>
                  <a:lnTo>
                    <a:pt x="0" y="1628000"/>
                  </a:lnTo>
                  <a:close/>
                </a:path>
              </a:pathLst>
            </a:custGeom>
            <a:ln w="8470">
              <a:solidFill>
                <a:srgbClr val="1F1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06532" y="3319722"/>
            <a:ext cx="3368675" cy="1642745"/>
            <a:chOff x="706532" y="3319722"/>
            <a:chExt cx="3368675" cy="16427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691" y="3323894"/>
              <a:ext cx="3359721" cy="16337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10691" y="3323882"/>
              <a:ext cx="3359785" cy="1633855"/>
            </a:xfrm>
            <a:custGeom>
              <a:avLst/>
              <a:gdLst/>
              <a:ahLst/>
              <a:cxnLst/>
              <a:rect l="l" t="t" r="r" b="b"/>
              <a:pathLst>
                <a:path w="3359785" h="1633854">
                  <a:moveTo>
                    <a:pt x="0" y="1633804"/>
                  </a:moveTo>
                  <a:lnTo>
                    <a:pt x="3359746" y="1633804"/>
                  </a:lnTo>
                  <a:lnTo>
                    <a:pt x="3359746" y="0"/>
                  </a:lnTo>
                  <a:lnTo>
                    <a:pt x="0" y="0"/>
                  </a:lnTo>
                  <a:lnTo>
                    <a:pt x="0" y="1633804"/>
                  </a:lnTo>
                  <a:close/>
                </a:path>
              </a:pathLst>
            </a:custGeom>
            <a:ln w="8318">
              <a:solidFill>
                <a:srgbClr val="1F1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02659" y="5168334"/>
            <a:ext cx="3376295" cy="1637030"/>
            <a:chOff x="702659" y="5168334"/>
            <a:chExt cx="3376295" cy="16370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894" y="5172557"/>
              <a:ext cx="3363531" cy="16280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6894" y="5172570"/>
              <a:ext cx="3367404" cy="1628139"/>
            </a:xfrm>
            <a:custGeom>
              <a:avLst/>
              <a:gdLst/>
              <a:ahLst/>
              <a:cxnLst/>
              <a:rect l="l" t="t" r="r" b="b"/>
              <a:pathLst>
                <a:path w="3367404" h="1628140">
                  <a:moveTo>
                    <a:pt x="0" y="1628000"/>
                  </a:moveTo>
                  <a:lnTo>
                    <a:pt x="3367328" y="1628000"/>
                  </a:lnTo>
                  <a:lnTo>
                    <a:pt x="3367328" y="0"/>
                  </a:lnTo>
                  <a:lnTo>
                    <a:pt x="0" y="0"/>
                  </a:lnTo>
                  <a:lnTo>
                    <a:pt x="0" y="1628000"/>
                  </a:lnTo>
                  <a:close/>
                </a:path>
              </a:pathLst>
            </a:custGeom>
            <a:ln w="8470">
              <a:solidFill>
                <a:srgbClr val="1F1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275042" y="1408283"/>
            <a:ext cx="3312160" cy="1731010"/>
            <a:chOff x="4275042" y="1408283"/>
            <a:chExt cx="3312160" cy="173101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5170" y="1493405"/>
              <a:ext cx="3291306" cy="16352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85170" y="1493405"/>
              <a:ext cx="3291840" cy="1635760"/>
            </a:xfrm>
            <a:custGeom>
              <a:avLst/>
              <a:gdLst/>
              <a:ahLst/>
              <a:cxnLst/>
              <a:rect l="l" t="t" r="r" b="b"/>
              <a:pathLst>
                <a:path w="3291840" h="1635760">
                  <a:moveTo>
                    <a:pt x="0" y="1635264"/>
                  </a:moveTo>
                  <a:lnTo>
                    <a:pt x="3291306" y="1635264"/>
                  </a:lnTo>
                  <a:lnTo>
                    <a:pt x="3291306" y="0"/>
                  </a:lnTo>
                  <a:lnTo>
                    <a:pt x="0" y="0"/>
                  </a:lnTo>
                  <a:lnTo>
                    <a:pt x="0" y="1635264"/>
                  </a:lnTo>
                  <a:close/>
                </a:path>
              </a:pathLst>
            </a:custGeom>
            <a:ln w="20256">
              <a:solidFill>
                <a:srgbClr val="DBDA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35730" y="1761763"/>
              <a:ext cx="635" cy="17780"/>
            </a:xfrm>
            <a:custGeom>
              <a:avLst/>
              <a:gdLst/>
              <a:ahLst/>
              <a:cxnLst/>
              <a:rect l="l" t="t" r="r" b="b"/>
              <a:pathLst>
                <a:path w="634" h="17780">
                  <a:moveTo>
                    <a:pt x="0" y="17208"/>
                  </a:moveTo>
                  <a:lnTo>
                    <a:pt x="304" y="11430"/>
                  </a:lnTo>
                  <a:lnTo>
                    <a:pt x="520" y="5689"/>
                  </a:lnTo>
                  <a:lnTo>
                    <a:pt x="622" y="0"/>
                  </a:lnTo>
                </a:path>
              </a:pathLst>
            </a:custGeom>
            <a:ln w="9474">
              <a:solidFill>
                <a:srgbClr val="1F1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6890" y="1450110"/>
              <a:ext cx="204533" cy="21238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77792" y="1413020"/>
              <a:ext cx="300355" cy="75565"/>
            </a:xfrm>
            <a:custGeom>
              <a:avLst/>
              <a:gdLst/>
              <a:ahLst/>
              <a:cxnLst/>
              <a:rect l="l" t="t" r="r" b="b"/>
              <a:pathLst>
                <a:path w="300354" h="75565">
                  <a:moveTo>
                    <a:pt x="299961" y="3993"/>
                  </a:moveTo>
                  <a:lnTo>
                    <a:pt x="245855" y="0"/>
                  </a:lnTo>
                  <a:lnTo>
                    <a:pt x="193308" y="2133"/>
                  </a:lnTo>
                  <a:lnTo>
                    <a:pt x="142384" y="10551"/>
                  </a:lnTo>
                  <a:lnTo>
                    <a:pt x="93148" y="25411"/>
                  </a:lnTo>
                  <a:lnTo>
                    <a:pt x="45665" y="46870"/>
                  </a:lnTo>
                  <a:lnTo>
                    <a:pt x="0" y="75087"/>
                  </a:lnTo>
                </a:path>
              </a:pathLst>
            </a:custGeom>
            <a:ln w="9474">
              <a:solidFill>
                <a:srgbClr val="1F15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37099" y="1427922"/>
              <a:ext cx="695325" cy="299085"/>
            </a:xfrm>
            <a:custGeom>
              <a:avLst/>
              <a:gdLst/>
              <a:ahLst/>
              <a:cxnLst/>
              <a:rect l="l" t="t" r="r" b="b"/>
              <a:pathLst>
                <a:path w="695325" h="299085">
                  <a:moveTo>
                    <a:pt x="695325" y="298564"/>
                  </a:moveTo>
                  <a:lnTo>
                    <a:pt x="694309" y="290791"/>
                  </a:lnTo>
                  <a:lnTo>
                    <a:pt x="693064" y="283121"/>
                  </a:lnTo>
                  <a:lnTo>
                    <a:pt x="691603" y="275539"/>
                  </a:lnTo>
                </a:path>
                <a:path w="695325" h="299085">
                  <a:moveTo>
                    <a:pt x="457441" y="16459"/>
                  </a:moveTo>
                  <a:lnTo>
                    <a:pt x="414874" y="3619"/>
                  </a:lnTo>
                  <a:lnTo>
                    <a:pt x="407570" y="1762"/>
                  </a:lnTo>
                  <a:lnTo>
                    <a:pt x="400291" y="0"/>
                  </a:lnTo>
                </a:path>
                <a:path w="695325" h="299085">
                  <a:moveTo>
                    <a:pt x="19773" y="75920"/>
                  </a:moveTo>
                  <a:lnTo>
                    <a:pt x="14794" y="79939"/>
                  </a:lnTo>
                  <a:lnTo>
                    <a:pt x="9839" y="84051"/>
                  </a:lnTo>
                  <a:lnTo>
                    <a:pt x="4907" y="88254"/>
                  </a:lnTo>
                  <a:lnTo>
                    <a:pt x="0" y="92544"/>
                  </a:lnTo>
                </a:path>
              </a:pathLst>
            </a:custGeom>
            <a:ln w="9474">
              <a:solidFill>
                <a:srgbClr val="1F1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09998" y="1533136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4">
                  <a:moveTo>
                    <a:pt x="12268" y="0"/>
                  </a:moveTo>
                  <a:lnTo>
                    <a:pt x="8153" y="4305"/>
                  </a:lnTo>
                  <a:lnTo>
                    <a:pt x="4064" y="8737"/>
                  </a:lnTo>
                  <a:lnTo>
                    <a:pt x="0" y="13271"/>
                  </a:lnTo>
                </a:path>
              </a:pathLst>
            </a:custGeom>
            <a:ln w="9474">
              <a:solidFill>
                <a:srgbClr val="1F1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95111" y="1534693"/>
              <a:ext cx="757555" cy="263525"/>
            </a:xfrm>
            <a:custGeom>
              <a:avLst/>
              <a:gdLst/>
              <a:ahLst/>
              <a:cxnLst/>
              <a:rect l="l" t="t" r="r" b="b"/>
              <a:pathLst>
                <a:path w="757554" h="263525">
                  <a:moveTo>
                    <a:pt x="32283" y="20459"/>
                  </a:moveTo>
                  <a:lnTo>
                    <a:pt x="0" y="0"/>
                  </a:lnTo>
                  <a:lnTo>
                    <a:pt x="4381" y="22136"/>
                  </a:lnTo>
                  <a:lnTo>
                    <a:pt x="32283" y="20459"/>
                  </a:lnTo>
                  <a:close/>
                </a:path>
                <a:path w="757554" h="263525">
                  <a:moveTo>
                    <a:pt x="757250" y="241731"/>
                  </a:moveTo>
                  <a:lnTo>
                    <a:pt x="724458" y="239598"/>
                  </a:lnTo>
                  <a:lnTo>
                    <a:pt x="740765" y="262902"/>
                  </a:lnTo>
                  <a:lnTo>
                    <a:pt x="757250" y="241731"/>
                  </a:lnTo>
                  <a:close/>
                </a:path>
              </a:pathLst>
            </a:custGeom>
            <a:solidFill>
              <a:srgbClr val="1F1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1949" y="1618534"/>
              <a:ext cx="444207" cy="20336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91949" y="1618538"/>
              <a:ext cx="433070" cy="193675"/>
            </a:xfrm>
            <a:custGeom>
              <a:avLst/>
              <a:gdLst/>
              <a:ahLst/>
              <a:cxnLst/>
              <a:rect l="l" t="t" r="r" b="b"/>
              <a:pathLst>
                <a:path w="433070" h="193675">
                  <a:moveTo>
                    <a:pt x="0" y="193281"/>
                  </a:moveTo>
                  <a:lnTo>
                    <a:pt x="432714" y="193281"/>
                  </a:lnTo>
                  <a:lnTo>
                    <a:pt x="432714" y="0"/>
                  </a:lnTo>
                  <a:lnTo>
                    <a:pt x="0" y="0"/>
                  </a:lnTo>
                  <a:lnTo>
                    <a:pt x="0" y="193281"/>
                  </a:lnTo>
                  <a:close/>
                </a:path>
              </a:pathLst>
            </a:custGeom>
            <a:ln w="3175">
              <a:solidFill>
                <a:srgbClr val="6A69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7849" y="1858854"/>
              <a:ext cx="444204" cy="2033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437845" y="1858860"/>
              <a:ext cx="433070" cy="193675"/>
            </a:xfrm>
            <a:custGeom>
              <a:avLst/>
              <a:gdLst/>
              <a:ahLst/>
              <a:cxnLst/>
              <a:rect l="l" t="t" r="r" b="b"/>
              <a:pathLst>
                <a:path w="433070" h="193675">
                  <a:moveTo>
                    <a:pt x="0" y="193281"/>
                  </a:moveTo>
                  <a:lnTo>
                    <a:pt x="432714" y="193281"/>
                  </a:lnTo>
                  <a:lnTo>
                    <a:pt x="432714" y="0"/>
                  </a:lnTo>
                  <a:lnTo>
                    <a:pt x="0" y="0"/>
                  </a:lnTo>
                  <a:lnTo>
                    <a:pt x="0" y="193281"/>
                  </a:lnTo>
                  <a:close/>
                </a:path>
              </a:pathLst>
            </a:custGeom>
            <a:ln w="3175">
              <a:solidFill>
                <a:srgbClr val="6A69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264533" y="3319449"/>
            <a:ext cx="3336925" cy="1696085"/>
            <a:chOff x="4264533" y="3319449"/>
            <a:chExt cx="3336925" cy="1696085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8990" y="3326639"/>
              <a:ext cx="3327552" cy="167677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268978" y="3323894"/>
              <a:ext cx="3328035" cy="1687195"/>
            </a:xfrm>
            <a:custGeom>
              <a:avLst/>
              <a:gdLst/>
              <a:ahLst/>
              <a:cxnLst/>
              <a:rect l="l" t="t" r="r" b="b"/>
              <a:pathLst>
                <a:path w="3328034" h="1687195">
                  <a:moveTo>
                    <a:pt x="0" y="1687004"/>
                  </a:moveTo>
                  <a:lnTo>
                    <a:pt x="3327539" y="1687004"/>
                  </a:lnTo>
                  <a:lnTo>
                    <a:pt x="3327539" y="0"/>
                  </a:lnTo>
                  <a:lnTo>
                    <a:pt x="0" y="0"/>
                  </a:lnTo>
                  <a:lnTo>
                    <a:pt x="0" y="1687004"/>
                  </a:lnTo>
                  <a:close/>
                </a:path>
              </a:pathLst>
            </a:custGeom>
            <a:ln w="8890">
              <a:solidFill>
                <a:srgbClr val="1F1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268546" y="5163489"/>
            <a:ext cx="3328670" cy="1646555"/>
            <a:chOff x="4268546" y="5163489"/>
            <a:chExt cx="3328670" cy="1646555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72902" y="5167833"/>
              <a:ext cx="3319703" cy="163746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272889" y="5167833"/>
              <a:ext cx="3319779" cy="1637664"/>
            </a:xfrm>
            <a:custGeom>
              <a:avLst/>
              <a:gdLst/>
              <a:ahLst/>
              <a:cxnLst/>
              <a:rect l="l" t="t" r="r" b="b"/>
              <a:pathLst>
                <a:path w="3319779" h="1637665">
                  <a:moveTo>
                    <a:pt x="0" y="1637461"/>
                  </a:moveTo>
                  <a:lnTo>
                    <a:pt x="3319703" y="1637461"/>
                  </a:lnTo>
                  <a:lnTo>
                    <a:pt x="3319703" y="0"/>
                  </a:lnTo>
                  <a:lnTo>
                    <a:pt x="0" y="0"/>
                  </a:lnTo>
                  <a:lnTo>
                    <a:pt x="0" y="1637461"/>
                  </a:lnTo>
                  <a:close/>
                </a:path>
              </a:pathLst>
            </a:custGeom>
            <a:ln w="8686">
              <a:solidFill>
                <a:srgbClr val="1F1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30755" y="1816465"/>
            <a:ext cx="1665390" cy="214013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41128" y="4304820"/>
            <a:ext cx="1942601" cy="212192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9890415" y="6781227"/>
            <a:ext cx="242570" cy="2216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7</a:t>
            </a:fld>
            <a:endParaRPr sz="12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649" y="465411"/>
            <a:ext cx="77514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Зонирование</a:t>
            </a:r>
            <a:r>
              <a:rPr spc="-50" dirty="0"/>
              <a:t> </a:t>
            </a:r>
            <a:r>
              <a:rPr dirty="0"/>
              <a:t>образовательного</a:t>
            </a:r>
            <a:r>
              <a:rPr spc="-50" dirty="0"/>
              <a:t> </a:t>
            </a:r>
            <a:r>
              <a:rPr dirty="0"/>
              <a:t>пространства. </a:t>
            </a:r>
            <a:r>
              <a:rPr spc="-650" dirty="0"/>
              <a:t> </a:t>
            </a:r>
            <a:r>
              <a:rPr dirty="0"/>
              <a:t>Подготовительный</a:t>
            </a:r>
            <a:r>
              <a:rPr spc="-5" dirty="0"/>
              <a:t> </a:t>
            </a:r>
            <a:r>
              <a:rPr dirty="0"/>
              <a:t>этап.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628" y="2074717"/>
            <a:ext cx="3007386" cy="20829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824" y="4637227"/>
            <a:ext cx="2997440" cy="19546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3062" y="1730147"/>
            <a:ext cx="1966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75" dirty="0">
                <a:solidFill>
                  <a:srgbClr val="3B4047"/>
                </a:solidFill>
                <a:latin typeface="Calibri"/>
                <a:cs typeface="Calibri"/>
              </a:rPr>
              <a:t>Примеры</a:t>
            </a:r>
            <a:r>
              <a:rPr sz="1200" b="1" spc="3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60" dirty="0">
                <a:solidFill>
                  <a:srgbClr val="3B4047"/>
                </a:solidFill>
                <a:latin typeface="Calibri"/>
                <a:cs typeface="Calibri"/>
              </a:rPr>
              <a:t>зонирования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6325" y="3887919"/>
            <a:ext cx="40525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85" dirty="0">
                <a:solidFill>
                  <a:srgbClr val="3B4047"/>
                </a:solidFill>
                <a:latin typeface="Calibri"/>
                <a:cs typeface="Calibri"/>
              </a:rPr>
              <a:t>Варианты</a:t>
            </a:r>
            <a:r>
              <a:rPr sz="1300" b="1" spc="6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300" b="1" spc="180" dirty="0">
                <a:solidFill>
                  <a:srgbClr val="3B4047"/>
                </a:solidFill>
                <a:latin typeface="Calibri"/>
                <a:cs typeface="Calibri"/>
              </a:rPr>
              <a:t>расстановки</a:t>
            </a:r>
            <a:r>
              <a:rPr sz="1300" b="1" spc="7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300" b="1" spc="175" dirty="0">
                <a:solidFill>
                  <a:srgbClr val="3B4047"/>
                </a:solidFill>
                <a:latin typeface="Calibri"/>
                <a:cs typeface="Calibri"/>
              </a:rPr>
              <a:t>столов</a:t>
            </a:r>
            <a:r>
              <a:rPr sz="1300" b="1" spc="7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300" b="1" spc="165" dirty="0">
                <a:solidFill>
                  <a:srgbClr val="3B4047"/>
                </a:solidFill>
                <a:latin typeface="Calibri"/>
                <a:cs typeface="Calibri"/>
              </a:rPr>
              <a:t>в</a:t>
            </a:r>
            <a:r>
              <a:rPr sz="1300" b="1" spc="7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300" b="1" spc="185" dirty="0">
                <a:solidFill>
                  <a:srgbClr val="3B4047"/>
                </a:solidFill>
                <a:latin typeface="Calibri"/>
                <a:cs typeface="Calibri"/>
              </a:rPr>
              <a:t>помещении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89677" y="4279328"/>
            <a:ext cx="3131820" cy="1090295"/>
            <a:chOff x="5289677" y="4279328"/>
            <a:chExt cx="3131820" cy="1090295"/>
          </a:xfrm>
        </p:grpSpPr>
        <p:sp>
          <p:nvSpPr>
            <p:cNvPr id="8" name="object 8"/>
            <p:cNvSpPr/>
            <p:nvPr/>
          </p:nvSpPr>
          <p:spPr>
            <a:xfrm>
              <a:off x="6217234" y="4497158"/>
              <a:ext cx="188595" cy="148590"/>
            </a:xfrm>
            <a:custGeom>
              <a:avLst/>
              <a:gdLst/>
              <a:ahLst/>
              <a:cxnLst/>
              <a:rect l="l" t="t" r="r" b="b"/>
              <a:pathLst>
                <a:path w="188595" h="148589">
                  <a:moveTo>
                    <a:pt x="188569" y="0"/>
                  </a:moveTo>
                  <a:lnTo>
                    <a:pt x="89763" y="0"/>
                  </a:lnTo>
                  <a:lnTo>
                    <a:pt x="89763" y="148208"/>
                  </a:lnTo>
                  <a:lnTo>
                    <a:pt x="188569" y="148208"/>
                  </a:lnTo>
                  <a:lnTo>
                    <a:pt x="188569" y="0"/>
                  </a:lnTo>
                  <a:close/>
                </a:path>
                <a:path w="188595" h="148589">
                  <a:moveTo>
                    <a:pt x="73761" y="111328"/>
                  </a:moveTo>
                  <a:lnTo>
                    <a:pt x="0" y="111328"/>
                  </a:lnTo>
                  <a:lnTo>
                    <a:pt x="0" y="37566"/>
                  </a:lnTo>
                  <a:lnTo>
                    <a:pt x="73761" y="37566"/>
                  </a:lnTo>
                  <a:lnTo>
                    <a:pt x="73761" y="111328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24892" y="4534726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03620" y="4497158"/>
              <a:ext cx="188595" cy="148590"/>
            </a:xfrm>
            <a:custGeom>
              <a:avLst/>
              <a:gdLst/>
              <a:ahLst/>
              <a:cxnLst/>
              <a:rect l="l" t="t" r="r" b="b"/>
              <a:pathLst>
                <a:path w="188595" h="148589">
                  <a:moveTo>
                    <a:pt x="188569" y="0"/>
                  </a:moveTo>
                  <a:lnTo>
                    <a:pt x="90462" y="0"/>
                  </a:lnTo>
                  <a:lnTo>
                    <a:pt x="90462" y="148208"/>
                  </a:lnTo>
                  <a:lnTo>
                    <a:pt x="188569" y="148208"/>
                  </a:lnTo>
                  <a:lnTo>
                    <a:pt x="188569" y="0"/>
                  </a:lnTo>
                  <a:close/>
                </a:path>
                <a:path w="188595" h="148589">
                  <a:moveTo>
                    <a:pt x="73761" y="111328"/>
                  </a:moveTo>
                  <a:lnTo>
                    <a:pt x="0" y="111328"/>
                  </a:lnTo>
                  <a:lnTo>
                    <a:pt x="0" y="37566"/>
                  </a:lnTo>
                  <a:lnTo>
                    <a:pt x="73761" y="37566"/>
                  </a:lnTo>
                  <a:lnTo>
                    <a:pt x="73761" y="111328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11973" y="4534726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90006" y="4497158"/>
              <a:ext cx="188595" cy="148590"/>
            </a:xfrm>
            <a:custGeom>
              <a:avLst/>
              <a:gdLst/>
              <a:ahLst/>
              <a:cxnLst/>
              <a:rect l="l" t="t" r="r" b="b"/>
              <a:pathLst>
                <a:path w="188595" h="148589">
                  <a:moveTo>
                    <a:pt x="188569" y="0"/>
                  </a:moveTo>
                  <a:lnTo>
                    <a:pt x="90462" y="0"/>
                  </a:lnTo>
                  <a:lnTo>
                    <a:pt x="90462" y="148208"/>
                  </a:lnTo>
                  <a:lnTo>
                    <a:pt x="188569" y="148208"/>
                  </a:lnTo>
                  <a:lnTo>
                    <a:pt x="188569" y="0"/>
                  </a:lnTo>
                  <a:close/>
                </a:path>
                <a:path w="188595" h="148589">
                  <a:moveTo>
                    <a:pt x="73761" y="111328"/>
                  </a:moveTo>
                  <a:lnTo>
                    <a:pt x="0" y="111328"/>
                  </a:lnTo>
                  <a:lnTo>
                    <a:pt x="0" y="37566"/>
                  </a:lnTo>
                  <a:lnTo>
                    <a:pt x="73761" y="37566"/>
                  </a:lnTo>
                  <a:lnTo>
                    <a:pt x="73761" y="111328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98360" y="4534726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6392" y="4497158"/>
              <a:ext cx="188595" cy="148590"/>
            </a:xfrm>
            <a:custGeom>
              <a:avLst/>
              <a:gdLst/>
              <a:ahLst/>
              <a:cxnLst/>
              <a:rect l="l" t="t" r="r" b="b"/>
              <a:pathLst>
                <a:path w="188595" h="148589">
                  <a:moveTo>
                    <a:pt x="188569" y="0"/>
                  </a:moveTo>
                  <a:lnTo>
                    <a:pt x="90462" y="0"/>
                  </a:lnTo>
                  <a:lnTo>
                    <a:pt x="90462" y="148208"/>
                  </a:lnTo>
                  <a:lnTo>
                    <a:pt x="188569" y="148208"/>
                  </a:lnTo>
                  <a:lnTo>
                    <a:pt x="188569" y="0"/>
                  </a:lnTo>
                  <a:close/>
                </a:path>
                <a:path w="188595" h="148589">
                  <a:moveTo>
                    <a:pt x="73761" y="111328"/>
                  </a:moveTo>
                  <a:lnTo>
                    <a:pt x="0" y="111328"/>
                  </a:lnTo>
                  <a:lnTo>
                    <a:pt x="0" y="37566"/>
                  </a:lnTo>
                  <a:lnTo>
                    <a:pt x="73761" y="37566"/>
                  </a:lnTo>
                  <a:lnTo>
                    <a:pt x="73761" y="111328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84746" y="4534726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04609" y="4415053"/>
              <a:ext cx="205740" cy="230504"/>
            </a:xfrm>
            <a:custGeom>
              <a:avLst/>
              <a:gdLst/>
              <a:ahLst/>
              <a:cxnLst/>
              <a:rect l="l" t="t" r="r" b="b"/>
              <a:pathLst>
                <a:path w="205740" h="230504">
                  <a:moveTo>
                    <a:pt x="0" y="230314"/>
                  </a:moveTo>
                  <a:lnTo>
                    <a:pt x="114807" y="230314"/>
                  </a:lnTo>
                  <a:lnTo>
                    <a:pt x="114807" y="0"/>
                  </a:lnTo>
                  <a:lnTo>
                    <a:pt x="0" y="0"/>
                  </a:lnTo>
                  <a:lnTo>
                    <a:pt x="0" y="230314"/>
                  </a:lnTo>
                  <a:close/>
                </a:path>
                <a:path w="205740" h="230504">
                  <a:moveTo>
                    <a:pt x="131508" y="111328"/>
                  </a:moveTo>
                  <a:lnTo>
                    <a:pt x="205270" y="111328"/>
                  </a:lnTo>
                  <a:lnTo>
                    <a:pt x="205270" y="37566"/>
                  </a:lnTo>
                  <a:lnTo>
                    <a:pt x="131508" y="37566"/>
                  </a:lnTo>
                  <a:lnTo>
                    <a:pt x="131508" y="111328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01520" y="4452621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17234" y="4744161"/>
              <a:ext cx="188595" cy="147955"/>
            </a:xfrm>
            <a:custGeom>
              <a:avLst/>
              <a:gdLst/>
              <a:ahLst/>
              <a:cxnLst/>
              <a:rect l="l" t="t" r="r" b="b"/>
              <a:pathLst>
                <a:path w="188595" h="147954">
                  <a:moveTo>
                    <a:pt x="188569" y="0"/>
                  </a:moveTo>
                  <a:lnTo>
                    <a:pt x="89763" y="0"/>
                  </a:lnTo>
                  <a:lnTo>
                    <a:pt x="89763" y="147510"/>
                  </a:lnTo>
                  <a:lnTo>
                    <a:pt x="188569" y="147510"/>
                  </a:lnTo>
                  <a:lnTo>
                    <a:pt x="188569" y="0"/>
                  </a:lnTo>
                  <a:close/>
                </a:path>
                <a:path w="188595" h="147954">
                  <a:moveTo>
                    <a:pt x="73761" y="110642"/>
                  </a:moveTo>
                  <a:lnTo>
                    <a:pt x="0" y="110642"/>
                  </a:lnTo>
                  <a:lnTo>
                    <a:pt x="0" y="36880"/>
                  </a:lnTo>
                  <a:lnTo>
                    <a:pt x="73761" y="36880"/>
                  </a:lnTo>
                  <a:lnTo>
                    <a:pt x="73761" y="110642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24892" y="4781043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03620" y="4744161"/>
              <a:ext cx="188595" cy="147955"/>
            </a:xfrm>
            <a:custGeom>
              <a:avLst/>
              <a:gdLst/>
              <a:ahLst/>
              <a:cxnLst/>
              <a:rect l="l" t="t" r="r" b="b"/>
              <a:pathLst>
                <a:path w="188595" h="147954">
                  <a:moveTo>
                    <a:pt x="188569" y="0"/>
                  </a:moveTo>
                  <a:lnTo>
                    <a:pt x="90462" y="0"/>
                  </a:lnTo>
                  <a:lnTo>
                    <a:pt x="90462" y="147510"/>
                  </a:lnTo>
                  <a:lnTo>
                    <a:pt x="188569" y="147510"/>
                  </a:lnTo>
                  <a:lnTo>
                    <a:pt x="188569" y="0"/>
                  </a:lnTo>
                  <a:close/>
                </a:path>
                <a:path w="188595" h="147954">
                  <a:moveTo>
                    <a:pt x="73761" y="110642"/>
                  </a:moveTo>
                  <a:lnTo>
                    <a:pt x="0" y="110642"/>
                  </a:lnTo>
                  <a:lnTo>
                    <a:pt x="0" y="36880"/>
                  </a:lnTo>
                  <a:lnTo>
                    <a:pt x="73761" y="36880"/>
                  </a:lnTo>
                  <a:lnTo>
                    <a:pt x="73761" y="110642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11973" y="4781043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90006" y="4744161"/>
              <a:ext cx="188595" cy="147955"/>
            </a:xfrm>
            <a:custGeom>
              <a:avLst/>
              <a:gdLst/>
              <a:ahLst/>
              <a:cxnLst/>
              <a:rect l="l" t="t" r="r" b="b"/>
              <a:pathLst>
                <a:path w="188595" h="147954">
                  <a:moveTo>
                    <a:pt x="188569" y="0"/>
                  </a:moveTo>
                  <a:lnTo>
                    <a:pt x="90462" y="0"/>
                  </a:lnTo>
                  <a:lnTo>
                    <a:pt x="90462" y="147510"/>
                  </a:lnTo>
                  <a:lnTo>
                    <a:pt x="188569" y="147510"/>
                  </a:lnTo>
                  <a:lnTo>
                    <a:pt x="188569" y="0"/>
                  </a:lnTo>
                  <a:close/>
                </a:path>
                <a:path w="188595" h="147954">
                  <a:moveTo>
                    <a:pt x="73761" y="110642"/>
                  </a:moveTo>
                  <a:lnTo>
                    <a:pt x="0" y="110642"/>
                  </a:lnTo>
                  <a:lnTo>
                    <a:pt x="0" y="36880"/>
                  </a:lnTo>
                  <a:lnTo>
                    <a:pt x="73761" y="36880"/>
                  </a:lnTo>
                  <a:lnTo>
                    <a:pt x="73761" y="110642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98360" y="4781043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76392" y="4744161"/>
              <a:ext cx="188595" cy="147955"/>
            </a:xfrm>
            <a:custGeom>
              <a:avLst/>
              <a:gdLst/>
              <a:ahLst/>
              <a:cxnLst/>
              <a:rect l="l" t="t" r="r" b="b"/>
              <a:pathLst>
                <a:path w="188595" h="147954">
                  <a:moveTo>
                    <a:pt x="188569" y="0"/>
                  </a:moveTo>
                  <a:lnTo>
                    <a:pt x="90462" y="0"/>
                  </a:lnTo>
                  <a:lnTo>
                    <a:pt x="90462" y="147510"/>
                  </a:lnTo>
                  <a:lnTo>
                    <a:pt x="188569" y="147510"/>
                  </a:lnTo>
                  <a:lnTo>
                    <a:pt x="188569" y="0"/>
                  </a:lnTo>
                  <a:close/>
                </a:path>
                <a:path w="188595" h="147954">
                  <a:moveTo>
                    <a:pt x="73761" y="110642"/>
                  </a:moveTo>
                  <a:lnTo>
                    <a:pt x="0" y="110642"/>
                  </a:lnTo>
                  <a:lnTo>
                    <a:pt x="0" y="36880"/>
                  </a:lnTo>
                  <a:lnTo>
                    <a:pt x="73761" y="36880"/>
                  </a:lnTo>
                  <a:lnTo>
                    <a:pt x="73761" y="110642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84746" y="4781043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17234" y="4990490"/>
              <a:ext cx="188595" cy="147955"/>
            </a:xfrm>
            <a:custGeom>
              <a:avLst/>
              <a:gdLst/>
              <a:ahLst/>
              <a:cxnLst/>
              <a:rect l="l" t="t" r="r" b="b"/>
              <a:pathLst>
                <a:path w="188595" h="147954">
                  <a:moveTo>
                    <a:pt x="188569" y="0"/>
                  </a:moveTo>
                  <a:lnTo>
                    <a:pt x="89763" y="0"/>
                  </a:lnTo>
                  <a:lnTo>
                    <a:pt x="89763" y="147510"/>
                  </a:lnTo>
                  <a:lnTo>
                    <a:pt x="188569" y="147510"/>
                  </a:lnTo>
                  <a:lnTo>
                    <a:pt x="188569" y="0"/>
                  </a:lnTo>
                  <a:close/>
                </a:path>
                <a:path w="188595" h="147954">
                  <a:moveTo>
                    <a:pt x="73761" y="110629"/>
                  </a:moveTo>
                  <a:lnTo>
                    <a:pt x="0" y="110629"/>
                  </a:lnTo>
                  <a:lnTo>
                    <a:pt x="0" y="36868"/>
                  </a:lnTo>
                  <a:lnTo>
                    <a:pt x="73761" y="36868"/>
                  </a:lnTo>
                  <a:lnTo>
                    <a:pt x="73761" y="110629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24892" y="5027359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03620" y="4990490"/>
              <a:ext cx="188595" cy="147955"/>
            </a:xfrm>
            <a:custGeom>
              <a:avLst/>
              <a:gdLst/>
              <a:ahLst/>
              <a:cxnLst/>
              <a:rect l="l" t="t" r="r" b="b"/>
              <a:pathLst>
                <a:path w="188595" h="147954">
                  <a:moveTo>
                    <a:pt x="188569" y="0"/>
                  </a:moveTo>
                  <a:lnTo>
                    <a:pt x="90462" y="0"/>
                  </a:lnTo>
                  <a:lnTo>
                    <a:pt x="90462" y="147510"/>
                  </a:lnTo>
                  <a:lnTo>
                    <a:pt x="188569" y="147510"/>
                  </a:lnTo>
                  <a:lnTo>
                    <a:pt x="188569" y="0"/>
                  </a:lnTo>
                  <a:close/>
                </a:path>
                <a:path w="188595" h="147954">
                  <a:moveTo>
                    <a:pt x="73761" y="110629"/>
                  </a:moveTo>
                  <a:lnTo>
                    <a:pt x="0" y="110629"/>
                  </a:lnTo>
                  <a:lnTo>
                    <a:pt x="0" y="36868"/>
                  </a:lnTo>
                  <a:lnTo>
                    <a:pt x="73761" y="36868"/>
                  </a:lnTo>
                  <a:lnTo>
                    <a:pt x="73761" y="110629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11973" y="5027359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90006" y="4990490"/>
              <a:ext cx="188595" cy="147955"/>
            </a:xfrm>
            <a:custGeom>
              <a:avLst/>
              <a:gdLst/>
              <a:ahLst/>
              <a:cxnLst/>
              <a:rect l="l" t="t" r="r" b="b"/>
              <a:pathLst>
                <a:path w="188595" h="147954">
                  <a:moveTo>
                    <a:pt x="188569" y="0"/>
                  </a:moveTo>
                  <a:lnTo>
                    <a:pt x="90462" y="0"/>
                  </a:lnTo>
                  <a:lnTo>
                    <a:pt x="90462" y="147510"/>
                  </a:lnTo>
                  <a:lnTo>
                    <a:pt x="188569" y="147510"/>
                  </a:lnTo>
                  <a:lnTo>
                    <a:pt x="188569" y="0"/>
                  </a:lnTo>
                  <a:close/>
                </a:path>
                <a:path w="188595" h="147954">
                  <a:moveTo>
                    <a:pt x="73761" y="110629"/>
                  </a:moveTo>
                  <a:lnTo>
                    <a:pt x="0" y="110629"/>
                  </a:lnTo>
                  <a:lnTo>
                    <a:pt x="0" y="36868"/>
                  </a:lnTo>
                  <a:lnTo>
                    <a:pt x="73761" y="36868"/>
                  </a:lnTo>
                  <a:lnTo>
                    <a:pt x="73761" y="110629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98360" y="5027359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76392" y="4990490"/>
              <a:ext cx="188595" cy="147955"/>
            </a:xfrm>
            <a:custGeom>
              <a:avLst/>
              <a:gdLst/>
              <a:ahLst/>
              <a:cxnLst/>
              <a:rect l="l" t="t" r="r" b="b"/>
              <a:pathLst>
                <a:path w="188595" h="147954">
                  <a:moveTo>
                    <a:pt x="188569" y="0"/>
                  </a:moveTo>
                  <a:lnTo>
                    <a:pt x="90462" y="0"/>
                  </a:lnTo>
                  <a:lnTo>
                    <a:pt x="90462" y="147510"/>
                  </a:lnTo>
                  <a:lnTo>
                    <a:pt x="188569" y="147510"/>
                  </a:lnTo>
                  <a:lnTo>
                    <a:pt x="188569" y="0"/>
                  </a:lnTo>
                  <a:close/>
                </a:path>
                <a:path w="188595" h="147954">
                  <a:moveTo>
                    <a:pt x="73761" y="110629"/>
                  </a:moveTo>
                  <a:lnTo>
                    <a:pt x="0" y="110629"/>
                  </a:lnTo>
                  <a:lnTo>
                    <a:pt x="0" y="36868"/>
                  </a:lnTo>
                  <a:lnTo>
                    <a:pt x="73761" y="36868"/>
                  </a:lnTo>
                  <a:lnTo>
                    <a:pt x="73761" y="110629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84746" y="5027359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92509" y="4282160"/>
              <a:ext cx="1501775" cy="1084580"/>
            </a:xfrm>
            <a:custGeom>
              <a:avLst/>
              <a:gdLst/>
              <a:ahLst/>
              <a:cxnLst/>
              <a:rect l="l" t="t" r="r" b="b"/>
              <a:pathLst>
                <a:path w="1501775" h="1084579">
                  <a:moveTo>
                    <a:pt x="1501559" y="0"/>
                  </a:moveTo>
                  <a:lnTo>
                    <a:pt x="0" y="0"/>
                  </a:lnTo>
                  <a:lnTo>
                    <a:pt x="0" y="1084072"/>
                  </a:lnTo>
                  <a:lnTo>
                    <a:pt x="1501559" y="1084072"/>
                  </a:lnTo>
                  <a:lnTo>
                    <a:pt x="1501559" y="0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59051" y="4705895"/>
              <a:ext cx="205740" cy="230504"/>
            </a:xfrm>
            <a:custGeom>
              <a:avLst/>
              <a:gdLst/>
              <a:ahLst/>
              <a:cxnLst/>
              <a:rect l="l" t="t" r="r" b="b"/>
              <a:pathLst>
                <a:path w="205740" h="230504">
                  <a:moveTo>
                    <a:pt x="0" y="230314"/>
                  </a:moveTo>
                  <a:lnTo>
                    <a:pt x="114807" y="230314"/>
                  </a:lnTo>
                  <a:lnTo>
                    <a:pt x="114807" y="0"/>
                  </a:lnTo>
                  <a:lnTo>
                    <a:pt x="0" y="0"/>
                  </a:lnTo>
                  <a:lnTo>
                    <a:pt x="0" y="230314"/>
                  </a:lnTo>
                  <a:close/>
                </a:path>
                <a:path w="205740" h="230504">
                  <a:moveTo>
                    <a:pt x="131508" y="152387"/>
                  </a:moveTo>
                  <a:lnTo>
                    <a:pt x="205270" y="152387"/>
                  </a:lnTo>
                  <a:lnTo>
                    <a:pt x="205270" y="77927"/>
                  </a:lnTo>
                  <a:lnTo>
                    <a:pt x="131508" y="77927"/>
                  </a:lnTo>
                  <a:lnTo>
                    <a:pt x="131508" y="152387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256656" y="4783824"/>
              <a:ext cx="0" cy="74930"/>
            </a:xfrm>
            <a:custGeom>
              <a:avLst/>
              <a:gdLst/>
              <a:ahLst/>
              <a:cxnLst/>
              <a:rect l="l" t="t" r="r" b="b"/>
              <a:pathLst>
                <a:path h="74929">
                  <a:moveTo>
                    <a:pt x="0" y="74460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83424" y="4435220"/>
              <a:ext cx="148590" cy="188595"/>
            </a:xfrm>
            <a:custGeom>
              <a:avLst/>
              <a:gdLst/>
              <a:ahLst/>
              <a:cxnLst/>
              <a:rect l="l" t="t" r="r" b="b"/>
              <a:pathLst>
                <a:path w="148590" h="188595">
                  <a:moveTo>
                    <a:pt x="0" y="188569"/>
                  </a:moveTo>
                  <a:lnTo>
                    <a:pt x="148208" y="188569"/>
                  </a:lnTo>
                  <a:lnTo>
                    <a:pt x="148208" y="90462"/>
                  </a:lnTo>
                  <a:lnTo>
                    <a:pt x="0" y="90462"/>
                  </a:lnTo>
                  <a:lnTo>
                    <a:pt x="0" y="188569"/>
                  </a:lnTo>
                  <a:close/>
                </a:path>
                <a:path w="148590" h="188595">
                  <a:moveTo>
                    <a:pt x="111315" y="73761"/>
                  </a:moveTo>
                  <a:lnTo>
                    <a:pt x="37553" y="73761"/>
                  </a:lnTo>
                  <a:lnTo>
                    <a:pt x="37553" y="0"/>
                  </a:lnTo>
                  <a:lnTo>
                    <a:pt x="111315" y="0"/>
                  </a:lnTo>
                  <a:lnTo>
                    <a:pt x="111315" y="7376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20988" y="4443581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31620" y="4435220"/>
              <a:ext cx="147955" cy="188595"/>
            </a:xfrm>
            <a:custGeom>
              <a:avLst/>
              <a:gdLst/>
              <a:ahLst/>
              <a:cxnLst/>
              <a:rect l="l" t="t" r="r" b="b"/>
              <a:pathLst>
                <a:path w="147954" h="188595">
                  <a:moveTo>
                    <a:pt x="0" y="188569"/>
                  </a:moveTo>
                  <a:lnTo>
                    <a:pt x="147510" y="188569"/>
                  </a:lnTo>
                  <a:lnTo>
                    <a:pt x="147510" y="90462"/>
                  </a:lnTo>
                  <a:lnTo>
                    <a:pt x="0" y="90462"/>
                  </a:lnTo>
                  <a:lnTo>
                    <a:pt x="0" y="188569"/>
                  </a:lnTo>
                  <a:close/>
                </a:path>
                <a:path w="147954" h="188595">
                  <a:moveTo>
                    <a:pt x="110629" y="73761"/>
                  </a:moveTo>
                  <a:lnTo>
                    <a:pt x="36868" y="73761"/>
                  </a:lnTo>
                  <a:lnTo>
                    <a:pt x="36868" y="0"/>
                  </a:lnTo>
                  <a:lnTo>
                    <a:pt x="110629" y="0"/>
                  </a:lnTo>
                  <a:lnTo>
                    <a:pt x="110629" y="7376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68500" y="4443581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679131" y="4435220"/>
              <a:ext cx="148590" cy="188595"/>
            </a:xfrm>
            <a:custGeom>
              <a:avLst/>
              <a:gdLst/>
              <a:ahLst/>
              <a:cxnLst/>
              <a:rect l="l" t="t" r="r" b="b"/>
              <a:pathLst>
                <a:path w="148590" h="188595">
                  <a:moveTo>
                    <a:pt x="0" y="188569"/>
                  </a:moveTo>
                  <a:lnTo>
                    <a:pt x="148208" y="188569"/>
                  </a:lnTo>
                  <a:lnTo>
                    <a:pt x="148208" y="90462"/>
                  </a:lnTo>
                  <a:lnTo>
                    <a:pt x="0" y="90462"/>
                  </a:lnTo>
                  <a:lnTo>
                    <a:pt x="0" y="188569"/>
                  </a:lnTo>
                  <a:close/>
                </a:path>
                <a:path w="148590" h="188595">
                  <a:moveTo>
                    <a:pt x="111328" y="73761"/>
                  </a:moveTo>
                  <a:lnTo>
                    <a:pt x="36880" y="73761"/>
                  </a:lnTo>
                  <a:lnTo>
                    <a:pt x="36880" y="0"/>
                  </a:lnTo>
                  <a:lnTo>
                    <a:pt x="111328" y="0"/>
                  </a:lnTo>
                  <a:lnTo>
                    <a:pt x="111328" y="7376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16012" y="4443581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0" y="0"/>
                  </a:moveTo>
                  <a:lnTo>
                    <a:pt x="74447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83424" y="5018315"/>
              <a:ext cx="148590" cy="188595"/>
            </a:xfrm>
            <a:custGeom>
              <a:avLst/>
              <a:gdLst/>
              <a:ahLst/>
              <a:cxnLst/>
              <a:rect l="l" t="t" r="r" b="b"/>
              <a:pathLst>
                <a:path w="148590" h="188595">
                  <a:moveTo>
                    <a:pt x="0" y="0"/>
                  </a:moveTo>
                  <a:lnTo>
                    <a:pt x="148208" y="0"/>
                  </a:lnTo>
                  <a:lnTo>
                    <a:pt x="148208" y="98107"/>
                  </a:lnTo>
                  <a:lnTo>
                    <a:pt x="0" y="98107"/>
                  </a:lnTo>
                  <a:lnTo>
                    <a:pt x="0" y="0"/>
                  </a:lnTo>
                  <a:close/>
                </a:path>
                <a:path w="148590" h="188595">
                  <a:moveTo>
                    <a:pt x="111315" y="114808"/>
                  </a:moveTo>
                  <a:lnTo>
                    <a:pt x="37553" y="114808"/>
                  </a:lnTo>
                  <a:lnTo>
                    <a:pt x="37553" y="188569"/>
                  </a:lnTo>
                  <a:lnTo>
                    <a:pt x="111315" y="188569"/>
                  </a:lnTo>
                  <a:lnTo>
                    <a:pt x="111315" y="114808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420988" y="519853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531620" y="5018315"/>
              <a:ext cx="147955" cy="188595"/>
            </a:xfrm>
            <a:custGeom>
              <a:avLst/>
              <a:gdLst/>
              <a:ahLst/>
              <a:cxnLst/>
              <a:rect l="l" t="t" r="r" b="b"/>
              <a:pathLst>
                <a:path w="147954" h="188595">
                  <a:moveTo>
                    <a:pt x="0" y="0"/>
                  </a:moveTo>
                  <a:lnTo>
                    <a:pt x="147510" y="0"/>
                  </a:lnTo>
                  <a:lnTo>
                    <a:pt x="147510" y="98107"/>
                  </a:lnTo>
                  <a:lnTo>
                    <a:pt x="0" y="98107"/>
                  </a:lnTo>
                  <a:lnTo>
                    <a:pt x="0" y="0"/>
                  </a:lnTo>
                  <a:close/>
                </a:path>
                <a:path w="147954" h="188595">
                  <a:moveTo>
                    <a:pt x="110629" y="114808"/>
                  </a:moveTo>
                  <a:lnTo>
                    <a:pt x="36868" y="114808"/>
                  </a:lnTo>
                  <a:lnTo>
                    <a:pt x="36868" y="188569"/>
                  </a:lnTo>
                  <a:lnTo>
                    <a:pt x="110629" y="188569"/>
                  </a:lnTo>
                  <a:lnTo>
                    <a:pt x="110629" y="114808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68500" y="519853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679131" y="5018315"/>
              <a:ext cx="148590" cy="188595"/>
            </a:xfrm>
            <a:custGeom>
              <a:avLst/>
              <a:gdLst/>
              <a:ahLst/>
              <a:cxnLst/>
              <a:rect l="l" t="t" r="r" b="b"/>
              <a:pathLst>
                <a:path w="148590" h="188595">
                  <a:moveTo>
                    <a:pt x="0" y="0"/>
                  </a:moveTo>
                  <a:lnTo>
                    <a:pt x="148208" y="0"/>
                  </a:lnTo>
                  <a:lnTo>
                    <a:pt x="148208" y="98107"/>
                  </a:lnTo>
                  <a:lnTo>
                    <a:pt x="0" y="98107"/>
                  </a:lnTo>
                  <a:lnTo>
                    <a:pt x="0" y="0"/>
                  </a:lnTo>
                  <a:close/>
                </a:path>
                <a:path w="148590" h="188595">
                  <a:moveTo>
                    <a:pt x="111328" y="114808"/>
                  </a:moveTo>
                  <a:lnTo>
                    <a:pt x="36880" y="114808"/>
                  </a:lnTo>
                  <a:lnTo>
                    <a:pt x="36880" y="188569"/>
                  </a:lnTo>
                  <a:lnTo>
                    <a:pt x="111328" y="188569"/>
                  </a:lnTo>
                  <a:lnTo>
                    <a:pt x="111328" y="114808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16012" y="5198535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0" y="0"/>
                  </a:moveTo>
                  <a:lnTo>
                    <a:pt x="74447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94842" y="4821402"/>
              <a:ext cx="188595" cy="147955"/>
            </a:xfrm>
            <a:custGeom>
              <a:avLst/>
              <a:gdLst/>
              <a:ahLst/>
              <a:cxnLst/>
              <a:rect l="l" t="t" r="r" b="b"/>
              <a:pathLst>
                <a:path w="188595" h="147954">
                  <a:moveTo>
                    <a:pt x="188582" y="0"/>
                  </a:moveTo>
                  <a:lnTo>
                    <a:pt x="90474" y="0"/>
                  </a:lnTo>
                  <a:lnTo>
                    <a:pt x="90474" y="147510"/>
                  </a:lnTo>
                  <a:lnTo>
                    <a:pt x="188582" y="147510"/>
                  </a:lnTo>
                  <a:lnTo>
                    <a:pt x="188582" y="0"/>
                  </a:lnTo>
                  <a:close/>
                </a:path>
                <a:path w="188595" h="147954">
                  <a:moveTo>
                    <a:pt x="73761" y="110629"/>
                  </a:moveTo>
                  <a:lnTo>
                    <a:pt x="0" y="110629"/>
                  </a:lnTo>
                  <a:lnTo>
                    <a:pt x="0" y="36868"/>
                  </a:lnTo>
                  <a:lnTo>
                    <a:pt x="73761" y="36868"/>
                  </a:lnTo>
                  <a:lnTo>
                    <a:pt x="73761" y="110629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03200" y="4858278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94842" y="4673193"/>
              <a:ext cx="188595" cy="148590"/>
            </a:xfrm>
            <a:custGeom>
              <a:avLst/>
              <a:gdLst/>
              <a:ahLst/>
              <a:cxnLst/>
              <a:rect l="l" t="t" r="r" b="b"/>
              <a:pathLst>
                <a:path w="188595" h="148589">
                  <a:moveTo>
                    <a:pt x="188582" y="0"/>
                  </a:moveTo>
                  <a:lnTo>
                    <a:pt x="90474" y="0"/>
                  </a:lnTo>
                  <a:lnTo>
                    <a:pt x="90474" y="148208"/>
                  </a:lnTo>
                  <a:lnTo>
                    <a:pt x="188582" y="148208"/>
                  </a:lnTo>
                  <a:lnTo>
                    <a:pt x="188582" y="0"/>
                  </a:lnTo>
                  <a:close/>
                </a:path>
                <a:path w="188595" h="148589">
                  <a:moveTo>
                    <a:pt x="73761" y="110642"/>
                  </a:moveTo>
                  <a:lnTo>
                    <a:pt x="0" y="110642"/>
                  </a:lnTo>
                  <a:lnTo>
                    <a:pt x="0" y="36880"/>
                  </a:lnTo>
                  <a:lnTo>
                    <a:pt x="73761" y="36880"/>
                  </a:lnTo>
                  <a:lnTo>
                    <a:pt x="73761" y="110642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03200" y="4710070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94842" y="4525682"/>
              <a:ext cx="188595" cy="147955"/>
            </a:xfrm>
            <a:custGeom>
              <a:avLst/>
              <a:gdLst/>
              <a:ahLst/>
              <a:cxnLst/>
              <a:rect l="l" t="t" r="r" b="b"/>
              <a:pathLst>
                <a:path w="188595" h="147954">
                  <a:moveTo>
                    <a:pt x="188582" y="0"/>
                  </a:moveTo>
                  <a:lnTo>
                    <a:pt x="90474" y="0"/>
                  </a:lnTo>
                  <a:lnTo>
                    <a:pt x="90474" y="147510"/>
                  </a:lnTo>
                  <a:lnTo>
                    <a:pt x="188582" y="147510"/>
                  </a:lnTo>
                  <a:lnTo>
                    <a:pt x="188582" y="0"/>
                  </a:lnTo>
                  <a:close/>
                </a:path>
                <a:path w="188595" h="147954">
                  <a:moveTo>
                    <a:pt x="73761" y="110642"/>
                  </a:moveTo>
                  <a:lnTo>
                    <a:pt x="0" y="110642"/>
                  </a:lnTo>
                  <a:lnTo>
                    <a:pt x="0" y="36880"/>
                  </a:lnTo>
                  <a:lnTo>
                    <a:pt x="73761" y="36880"/>
                  </a:lnTo>
                  <a:lnTo>
                    <a:pt x="73761" y="110642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03200" y="4562559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94842" y="4968912"/>
              <a:ext cx="188595" cy="147955"/>
            </a:xfrm>
            <a:custGeom>
              <a:avLst/>
              <a:gdLst/>
              <a:ahLst/>
              <a:cxnLst/>
              <a:rect l="l" t="t" r="r" b="b"/>
              <a:pathLst>
                <a:path w="188595" h="147954">
                  <a:moveTo>
                    <a:pt x="188582" y="0"/>
                  </a:moveTo>
                  <a:lnTo>
                    <a:pt x="90474" y="0"/>
                  </a:lnTo>
                  <a:lnTo>
                    <a:pt x="90474" y="147510"/>
                  </a:lnTo>
                  <a:lnTo>
                    <a:pt x="188582" y="147510"/>
                  </a:lnTo>
                  <a:lnTo>
                    <a:pt x="188582" y="0"/>
                  </a:lnTo>
                  <a:close/>
                </a:path>
                <a:path w="188595" h="147954">
                  <a:moveTo>
                    <a:pt x="73761" y="110642"/>
                  </a:moveTo>
                  <a:lnTo>
                    <a:pt x="0" y="110642"/>
                  </a:lnTo>
                  <a:lnTo>
                    <a:pt x="0" y="36880"/>
                  </a:lnTo>
                  <a:lnTo>
                    <a:pt x="73761" y="36880"/>
                  </a:lnTo>
                  <a:lnTo>
                    <a:pt x="73761" y="110642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203200" y="5005789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827340" y="4435220"/>
              <a:ext cx="147955" cy="188595"/>
            </a:xfrm>
            <a:custGeom>
              <a:avLst/>
              <a:gdLst/>
              <a:ahLst/>
              <a:cxnLst/>
              <a:rect l="l" t="t" r="r" b="b"/>
              <a:pathLst>
                <a:path w="147954" h="188595">
                  <a:moveTo>
                    <a:pt x="0" y="188569"/>
                  </a:moveTo>
                  <a:lnTo>
                    <a:pt x="147510" y="188569"/>
                  </a:lnTo>
                  <a:lnTo>
                    <a:pt x="147510" y="90462"/>
                  </a:lnTo>
                  <a:lnTo>
                    <a:pt x="0" y="90462"/>
                  </a:lnTo>
                  <a:lnTo>
                    <a:pt x="0" y="188569"/>
                  </a:lnTo>
                  <a:close/>
                </a:path>
                <a:path w="147954" h="188595">
                  <a:moveTo>
                    <a:pt x="110629" y="73761"/>
                  </a:moveTo>
                  <a:lnTo>
                    <a:pt x="36868" y="73761"/>
                  </a:lnTo>
                  <a:lnTo>
                    <a:pt x="36868" y="0"/>
                  </a:lnTo>
                  <a:lnTo>
                    <a:pt x="110629" y="0"/>
                  </a:lnTo>
                  <a:lnTo>
                    <a:pt x="110629" y="7376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864219" y="4443581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827340" y="5018315"/>
              <a:ext cx="147955" cy="188595"/>
            </a:xfrm>
            <a:custGeom>
              <a:avLst/>
              <a:gdLst/>
              <a:ahLst/>
              <a:cxnLst/>
              <a:rect l="l" t="t" r="r" b="b"/>
              <a:pathLst>
                <a:path w="147954" h="188595">
                  <a:moveTo>
                    <a:pt x="0" y="0"/>
                  </a:moveTo>
                  <a:lnTo>
                    <a:pt x="147510" y="0"/>
                  </a:lnTo>
                  <a:lnTo>
                    <a:pt x="147510" y="98107"/>
                  </a:lnTo>
                  <a:lnTo>
                    <a:pt x="0" y="98107"/>
                  </a:lnTo>
                  <a:lnTo>
                    <a:pt x="0" y="0"/>
                  </a:lnTo>
                  <a:close/>
                </a:path>
                <a:path w="147954" h="188595">
                  <a:moveTo>
                    <a:pt x="110629" y="114808"/>
                  </a:moveTo>
                  <a:lnTo>
                    <a:pt x="36868" y="114808"/>
                  </a:lnTo>
                  <a:lnTo>
                    <a:pt x="36868" y="188569"/>
                  </a:lnTo>
                  <a:lnTo>
                    <a:pt x="110629" y="188569"/>
                  </a:lnTo>
                  <a:lnTo>
                    <a:pt x="110629" y="114808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864219" y="519853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16521" y="4282160"/>
              <a:ext cx="1501775" cy="1084580"/>
            </a:xfrm>
            <a:custGeom>
              <a:avLst/>
              <a:gdLst/>
              <a:ahLst/>
              <a:cxnLst/>
              <a:rect l="l" t="t" r="r" b="b"/>
              <a:pathLst>
                <a:path w="1501775" h="1084579">
                  <a:moveTo>
                    <a:pt x="1501559" y="0"/>
                  </a:moveTo>
                  <a:lnTo>
                    <a:pt x="0" y="0"/>
                  </a:lnTo>
                  <a:lnTo>
                    <a:pt x="0" y="1084072"/>
                  </a:lnTo>
                  <a:lnTo>
                    <a:pt x="1501559" y="1084072"/>
                  </a:lnTo>
                  <a:lnTo>
                    <a:pt x="1501559" y="0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675945" y="4854698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4">
                  <a:moveTo>
                    <a:pt x="336918" y="0"/>
                  </a:moveTo>
                  <a:lnTo>
                    <a:pt x="0" y="0"/>
                  </a:lnTo>
                </a:path>
              </a:pathLst>
            </a:custGeom>
            <a:ln w="76339">
              <a:solidFill>
                <a:srgbClr val="D149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75457" y="4766166"/>
              <a:ext cx="95250" cy="177165"/>
            </a:xfrm>
            <a:custGeom>
              <a:avLst/>
              <a:gdLst/>
              <a:ahLst/>
              <a:cxnLst/>
              <a:rect l="l" t="t" r="r" b="b"/>
              <a:pathLst>
                <a:path w="95250" h="177164">
                  <a:moveTo>
                    <a:pt x="0" y="0"/>
                  </a:moveTo>
                  <a:lnTo>
                    <a:pt x="0" y="177076"/>
                  </a:lnTo>
                  <a:lnTo>
                    <a:pt x="95224" y="88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49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6913689" y="5444807"/>
            <a:ext cx="1507490" cy="1090930"/>
            <a:chOff x="6913689" y="5444807"/>
            <a:chExt cx="1507490" cy="1090930"/>
          </a:xfrm>
        </p:grpSpPr>
        <p:sp>
          <p:nvSpPr>
            <p:cNvPr id="65" name="object 65"/>
            <p:cNvSpPr/>
            <p:nvPr/>
          </p:nvSpPr>
          <p:spPr>
            <a:xfrm>
              <a:off x="7367397" y="5623674"/>
              <a:ext cx="188595" cy="147955"/>
            </a:xfrm>
            <a:custGeom>
              <a:avLst/>
              <a:gdLst/>
              <a:ahLst/>
              <a:cxnLst/>
              <a:rect l="l" t="t" r="r" b="b"/>
              <a:pathLst>
                <a:path w="188595" h="147954">
                  <a:moveTo>
                    <a:pt x="188582" y="0"/>
                  </a:moveTo>
                  <a:lnTo>
                    <a:pt x="90474" y="0"/>
                  </a:lnTo>
                  <a:lnTo>
                    <a:pt x="90474" y="147510"/>
                  </a:lnTo>
                  <a:lnTo>
                    <a:pt x="188582" y="147510"/>
                  </a:lnTo>
                  <a:lnTo>
                    <a:pt x="188582" y="0"/>
                  </a:lnTo>
                  <a:close/>
                </a:path>
                <a:path w="188595" h="147954">
                  <a:moveTo>
                    <a:pt x="73761" y="110629"/>
                  </a:moveTo>
                  <a:lnTo>
                    <a:pt x="0" y="110629"/>
                  </a:lnTo>
                  <a:lnTo>
                    <a:pt x="0" y="36868"/>
                  </a:lnTo>
                  <a:lnTo>
                    <a:pt x="73761" y="36868"/>
                  </a:lnTo>
                  <a:lnTo>
                    <a:pt x="73761" y="110629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375761" y="5660547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555979" y="5582615"/>
              <a:ext cx="148590" cy="188595"/>
            </a:xfrm>
            <a:custGeom>
              <a:avLst/>
              <a:gdLst/>
              <a:ahLst/>
              <a:cxnLst/>
              <a:rect l="l" t="t" r="r" b="b"/>
              <a:pathLst>
                <a:path w="148590" h="188595">
                  <a:moveTo>
                    <a:pt x="0" y="188569"/>
                  </a:moveTo>
                  <a:lnTo>
                    <a:pt x="148208" y="188569"/>
                  </a:lnTo>
                  <a:lnTo>
                    <a:pt x="148208" y="90462"/>
                  </a:lnTo>
                  <a:lnTo>
                    <a:pt x="0" y="90462"/>
                  </a:lnTo>
                  <a:lnTo>
                    <a:pt x="0" y="188569"/>
                  </a:lnTo>
                  <a:close/>
                </a:path>
                <a:path w="148590" h="188595">
                  <a:moveTo>
                    <a:pt x="111328" y="73761"/>
                  </a:moveTo>
                  <a:lnTo>
                    <a:pt x="36880" y="73761"/>
                  </a:lnTo>
                  <a:lnTo>
                    <a:pt x="36880" y="0"/>
                  </a:lnTo>
                  <a:lnTo>
                    <a:pt x="111328" y="0"/>
                  </a:lnTo>
                  <a:lnTo>
                    <a:pt x="111328" y="7376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92853" y="5590275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0" y="0"/>
                  </a:moveTo>
                  <a:lnTo>
                    <a:pt x="74447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704188" y="5582615"/>
              <a:ext cx="147955" cy="188595"/>
            </a:xfrm>
            <a:custGeom>
              <a:avLst/>
              <a:gdLst/>
              <a:ahLst/>
              <a:cxnLst/>
              <a:rect l="l" t="t" r="r" b="b"/>
              <a:pathLst>
                <a:path w="147954" h="188595">
                  <a:moveTo>
                    <a:pt x="0" y="188569"/>
                  </a:moveTo>
                  <a:lnTo>
                    <a:pt x="147510" y="188569"/>
                  </a:lnTo>
                  <a:lnTo>
                    <a:pt x="147510" y="90462"/>
                  </a:lnTo>
                  <a:lnTo>
                    <a:pt x="0" y="90462"/>
                  </a:lnTo>
                  <a:lnTo>
                    <a:pt x="0" y="188569"/>
                  </a:lnTo>
                  <a:close/>
                </a:path>
                <a:path w="147954" h="188595">
                  <a:moveTo>
                    <a:pt x="110629" y="73761"/>
                  </a:moveTo>
                  <a:lnTo>
                    <a:pt x="36868" y="73761"/>
                  </a:lnTo>
                  <a:lnTo>
                    <a:pt x="36868" y="0"/>
                  </a:lnTo>
                  <a:lnTo>
                    <a:pt x="110629" y="0"/>
                  </a:lnTo>
                  <a:lnTo>
                    <a:pt x="110629" y="7376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41060" y="559027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555979" y="5771184"/>
              <a:ext cx="148590" cy="189865"/>
            </a:xfrm>
            <a:custGeom>
              <a:avLst/>
              <a:gdLst/>
              <a:ahLst/>
              <a:cxnLst/>
              <a:rect l="l" t="t" r="r" b="b"/>
              <a:pathLst>
                <a:path w="148590" h="189864">
                  <a:moveTo>
                    <a:pt x="0" y="0"/>
                  </a:moveTo>
                  <a:lnTo>
                    <a:pt x="148208" y="0"/>
                  </a:lnTo>
                  <a:lnTo>
                    <a:pt x="148208" y="98805"/>
                  </a:lnTo>
                  <a:lnTo>
                    <a:pt x="0" y="98805"/>
                  </a:lnTo>
                  <a:lnTo>
                    <a:pt x="0" y="0"/>
                  </a:lnTo>
                  <a:close/>
                </a:path>
                <a:path w="148590" h="189864">
                  <a:moveTo>
                    <a:pt x="111328" y="114807"/>
                  </a:moveTo>
                  <a:lnTo>
                    <a:pt x="36880" y="114807"/>
                  </a:lnTo>
                  <a:lnTo>
                    <a:pt x="36880" y="189268"/>
                  </a:lnTo>
                  <a:lnTo>
                    <a:pt x="111328" y="189268"/>
                  </a:lnTo>
                  <a:lnTo>
                    <a:pt x="111328" y="114807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92853" y="5952097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0" y="0"/>
                  </a:moveTo>
                  <a:lnTo>
                    <a:pt x="74447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704188" y="5771184"/>
              <a:ext cx="147955" cy="189865"/>
            </a:xfrm>
            <a:custGeom>
              <a:avLst/>
              <a:gdLst/>
              <a:ahLst/>
              <a:cxnLst/>
              <a:rect l="l" t="t" r="r" b="b"/>
              <a:pathLst>
                <a:path w="147954" h="189864">
                  <a:moveTo>
                    <a:pt x="0" y="0"/>
                  </a:moveTo>
                  <a:lnTo>
                    <a:pt x="147510" y="0"/>
                  </a:lnTo>
                  <a:lnTo>
                    <a:pt x="147510" y="98805"/>
                  </a:lnTo>
                  <a:lnTo>
                    <a:pt x="0" y="98805"/>
                  </a:lnTo>
                  <a:lnTo>
                    <a:pt x="0" y="0"/>
                  </a:lnTo>
                  <a:close/>
                </a:path>
                <a:path w="147954" h="189864">
                  <a:moveTo>
                    <a:pt x="110629" y="114807"/>
                  </a:moveTo>
                  <a:lnTo>
                    <a:pt x="36868" y="114807"/>
                  </a:lnTo>
                  <a:lnTo>
                    <a:pt x="36868" y="189268"/>
                  </a:lnTo>
                  <a:lnTo>
                    <a:pt x="110629" y="189268"/>
                  </a:lnTo>
                  <a:lnTo>
                    <a:pt x="110629" y="114807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41060" y="595209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367397" y="5771184"/>
              <a:ext cx="188595" cy="148590"/>
            </a:xfrm>
            <a:custGeom>
              <a:avLst/>
              <a:gdLst/>
              <a:ahLst/>
              <a:cxnLst/>
              <a:rect l="l" t="t" r="r" b="b"/>
              <a:pathLst>
                <a:path w="188595" h="148589">
                  <a:moveTo>
                    <a:pt x="188582" y="0"/>
                  </a:moveTo>
                  <a:lnTo>
                    <a:pt x="90474" y="0"/>
                  </a:lnTo>
                  <a:lnTo>
                    <a:pt x="90474" y="148208"/>
                  </a:lnTo>
                  <a:lnTo>
                    <a:pt x="188582" y="148208"/>
                  </a:lnTo>
                  <a:lnTo>
                    <a:pt x="188582" y="0"/>
                  </a:lnTo>
                  <a:close/>
                </a:path>
                <a:path w="188595" h="148589">
                  <a:moveTo>
                    <a:pt x="73761" y="110629"/>
                  </a:moveTo>
                  <a:lnTo>
                    <a:pt x="0" y="110629"/>
                  </a:lnTo>
                  <a:lnTo>
                    <a:pt x="0" y="36868"/>
                  </a:lnTo>
                  <a:lnTo>
                    <a:pt x="73761" y="36868"/>
                  </a:lnTo>
                  <a:lnTo>
                    <a:pt x="73761" y="110629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375761" y="5808059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367397" y="6112129"/>
              <a:ext cx="188595" cy="147955"/>
            </a:xfrm>
            <a:custGeom>
              <a:avLst/>
              <a:gdLst/>
              <a:ahLst/>
              <a:cxnLst/>
              <a:rect l="l" t="t" r="r" b="b"/>
              <a:pathLst>
                <a:path w="188595" h="147954">
                  <a:moveTo>
                    <a:pt x="188582" y="0"/>
                  </a:moveTo>
                  <a:lnTo>
                    <a:pt x="90474" y="0"/>
                  </a:lnTo>
                  <a:lnTo>
                    <a:pt x="90474" y="147510"/>
                  </a:lnTo>
                  <a:lnTo>
                    <a:pt x="188582" y="147510"/>
                  </a:lnTo>
                  <a:lnTo>
                    <a:pt x="188582" y="0"/>
                  </a:lnTo>
                  <a:close/>
                </a:path>
                <a:path w="188595" h="147954">
                  <a:moveTo>
                    <a:pt x="73761" y="110642"/>
                  </a:moveTo>
                  <a:lnTo>
                    <a:pt x="0" y="110642"/>
                  </a:lnTo>
                  <a:lnTo>
                    <a:pt x="0" y="36880"/>
                  </a:lnTo>
                  <a:lnTo>
                    <a:pt x="73761" y="36880"/>
                  </a:lnTo>
                  <a:lnTo>
                    <a:pt x="73761" y="110642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375761" y="6149004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555979" y="6071069"/>
              <a:ext cx="148590" cy="188595"/>
            </a:xfrm>
            <a:custGeom>
              <a:avLst/>
              <a:gdLst/>
              <a:ahLst/>
              <a:cxnLst/>
              <a:rect l="l" t="t" r="r" b="b"/>
              <a:pathLst>
                <a:path w="148590" h="188595">
                  <a:moveTo>
                    <a:pt x="0" y="188569"/>
                  </a:moveTo>
                  <a:lnTo>
                    <a:pt x="148208" y="188569"/>
                  </a:lnTo>
                  <a:lnTo>
                    <a:pt x="148208" y="90462"/>
                  </a:lnTo>
                  <a:lnTo>
                    <a:pt x="0" y="90462"/>
                  </a:lnTo>
                  <a:lnTo>
                    <a:pt x="0" y="188569"/>
                  </a:lnTo>
                  <a:close/>
                </a:path>
                <a:path w="148590" h="188595">
                  <a:moveTo>
                    <a:pt x="111328" y="73761"/>
                  </a:moveTo>
                  <a:lnTo>
                    <a:pt x="36880" y="73761"/>
                  </a:lnTo>
                  <a:lnTo>
                    <a:pt x="36880" y="0"/>
                  </a:lnTo>
                  <a:lnTo>
                    <a:pt x="111328" y="0"/>
                  </a:lnTo>
                  <a:lnTo>
                    <a:pt x="111328" y="7376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592853" y="6079430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0" y="0"/>
                  </a:moveTo>
                  <a:lnTo>
                    <a:pt x="74447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704188" y="6071069"/>
              <a:ext cx="147955" cy="188595"/>
            </a:xfrm>
            <a:custGeom>
              <a:avLst/>
              <a:gdLst/>
              <a:ahLst/>
              <a:cxnLst/>
              <a:rect l="l" t="t" r="r" b="b"/>
              <a:pathLst>
                <a:path w="147954" h="188595">
                  <a:moveTo>
                    <a:pt x="0" y="188569"/>
                  </a:moveTo>
                  <a:lnTo>
                    <a:pt x="147510" y="188569"/>
                  </a:lnTo>
                  <a:lnTo>
                    <a:pt x="147510" y="90462"/>
                  </a:lnTo>
                  <a:lnTo>
                    <a:pt x="0" y="90462"/>
                  </a:lnTo>
                  <a:lnTo>
                    <a:pt x="0" y="188569"/>
                  </a:lnTo>
                  <a:close/>
                </a:path>
                <a:path w="147954" h="188595">
                  <a:moveTo>
                    <a:pt x="110629" y="73761"/>
                  </a:moveTo>
                  <a:lnTo>
                    <a:pt x="36868" y="73761"/>
                  </a:lnTo>
                  <a:lnTo>
                    <a:pt x="36868" y="0"/>
                  </a:lnTo>
                  <a:lnTo>
                    <a:pt x="110629" y="0"/>
                  </a:lnTo>
                  <a:lnTo>
                    <a:pt x="110629" y="7376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741060" y="6079430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367397" y="6259639"/>
              <a:ext cx="484505" cy="189865"/>
            </a:xfrm>
            <a:custGeom>
              <a:avLst/>
              <a:gdLst/>
              <a:ahLst/>
              <a:cxnLst/>
              <a:rect l="l" t="t" r="r" b="b"/>
              <a:pathLst>
                <a:path w="484504" h="189864">
                  <a:moveTo>
                    <a:pt x="188582" y="0"/>
                  </a:moveTo>
                  <a:lnTo>
                    <a:pt x="336791" y="0"/>
                  </a:lnTo>
                  <a:lnTo>
                    <a:pt x="336791" y="98806"/>
                  </a:lnTo>
                  <a:lnTo>
                    <a:pt x="188582" y="98806"/>
                  </a:lnTo>
                  <a:lnTo>
                    <a:pt x="188582" y="0"/>
                  </a:lnTo>
                  <a:close/>
                </a:path>
                <a:path w="484504" h="189864">
                  <a:moveTo>
                    <a:pt x="299910" y="115506"/>
                  </a:moveTo>
                  <a:lnTo>
                    <a:pt x="225463" y="115506"/>
                  </a:lnTo>
                  <a:lnTo>
                    <a:pt x="225463" y="189268"/>
                  </a:lnTo>
                  <a:lnTo>
                    <a:pt x="299910" y="189268"/>
                  </a:lnTo>
                  <a:lnTo>
                    <a:pt x="299910" y="115506"/>
                  </a:lnTo>
                  <a:close/>
                </a:path>
                <a:path w="484504" h="189864">
                  <a:moveTo>
                    <a:pt x="336791" y="0"/>
                  </a:moveTo>
                  <a:lnTo>
                    <a:pt x="484301" y="0"/>
                  </a:lnTo>
                  <a:lnTo>
                    <a:pt x="484301" y="98806"/>
                  </a:lnTo>
                  <a:lnTo>
                    <a:pt x="336791" y="98806"/>
                  </a:lnTo>
                  <a:lnTo>
                    <a:pt x="336791" y="0"/>
                  </a:lnTo>
                  <a:close/>
                </a:path>
                <a:path w="484504" h="189864">
                  <a:moveTo>
                    <a:pt x="447421" y="115506"/>
                  </a:moveTo>
                  <a:lnTo>
                    <a:pt x="373659" y="115506"/>
                  </a:lnTo>
                  <a:lnTo>
                    <a:pt x="373659" y="189268"/>
                  </a:lnTo>
                  <a:lnTo>
                    <a:pt x="447421" y="189268"/>
                  </a:lnTo>
                  <a:lnTo>
                    <a:pt x="447421" y="115506"/>
                  </a:lnTo>
                  <a:close/>
                </a:path>
                <a:path w="484504" h="189864">
                  <a:moveTo>
                    <a:pt x="188582" y="0"/>
                  </a:moveTo>
                  <a:lnTo>
                    <a:pt x="90474" y="0"/>
                  </a:lnTo>
                  <a:lnTo>
                    <a:pt x="90474" y="148209"/>
                  </a:lnTo>
                  <a:lnTo>
                    <a:pt x="188582" y="148209"/>
                  </a:lnTo>
                  <a:lnTo>
                    <a:pt x="188582" y="0"/>
                  </a:lnTo>
                  <a:close/>
                </a:path>
                <a:path w="484504" h="189864">
                  <a:moveTo>
                    <a:pt x="73761" y="111340"/>
                  </a:moveTo>
                  <a:lnTo>
                    <a:pt x="0" y="111340"/>
                  </a:lnTo>
                  <a:lnTo>
                    <a:pt x="0" y="37579"/>
                  </a:lnTo>
                  <a:lnTo>
                    <a:pt x="73761" y="37579"/>
                  </a:lnTo>
                  <a:lnTo>
                    <a:pt x="73761" y="111340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375761" y="6297212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61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87385" y="5870689"/>
              <a:ext cx="205740" cy="229870"/>
            </a:xfrm>
            <a:custGeom>
              <a:avLst/>
              <a:gdLst/>
              <a:ahLst/>
              <a:cxnLst/>
              <a:rect l="l" t="t" r="r" b="b"/>
              <a:pathLst>
                <a:path w="205740" h="229870">
                  <a:moveTo>
                    <a:pt x="0" y="229615"/>
                  </a:moveTo>
                  <a:lnTo>
                    <a:pt x="115506" y="229615"/>
                  </a:lnTo>
                  <a:lnTo>
                    <a:pt x="115506" y="0"/>
                  </a:lnTo>
                  <a:lnTo>
                    <a:pt x="0" y="0"/>
                  </a:lnTo>
                  <a:lnTo>
                    <a:pt x="0" y="229615"/>
                  </a:lnTo>
                  <a:close/>
                </a:path>
                <a:path w="205740" h="229870">
                  <a:moveTo>
                    <a:pt x="131495" y="151688"/>
                  </a:moveTo>
                  <a:lnTo>
                    <a:pt x="205257" y="151688"/>
                  </a:lnTo>
                  <a:lnTo>
                    <a:pt x="205257" y="77927"/>
                  </a:lnTo>
                  <a:lnTo>
                    <a:pt x="131495" y="77927"/>
                  </a:lnTo>
                  <a:lnTo>
                    <a:pt x="131495" y="151688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184987" y="5948625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73748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916521" y="5447639"/>
              <a:ext cx="1501775" cy="1085215"/>
            </a:xfrm>
            <a:custGeom>
              <a:avLst/>
              <a:gdLst/>
              <a:ahLst/>
              <a:cxnLst/>
              <a:rect l="l" t="t" r="r" b="b"/>
              <a:pathLst>
                <a:path w="1501775" h="1085215">
                  <a:moveTo>
                    <a:pt x="1501559" y="0"/>
                  </a:moveTo>
                  <a:lnTo>
                    <a:pt x="0" y="0"/>
                  </a:lnTo>
                  <a:lnTo>
                    <a:pt x="0" y="1084770"/>
                  </a:lnTo>
                  <a:lnTo>
                    <a:pt x="1501559" y="1084770"/>
                  </a:lnTo>
                  <a:lnTo>
                    <a:pt x="1501559" y="0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8504999" y="5444807"/>
            <a:ext cx="1508125" cy="1090930"/>
            <a:chOff x="8504999" y="5444807"/>
            <a:chExt cx="1508125" cy="1090930"/>
          </a:xfrm>
        </p:grpSpPr>
        <p:sp>
          <p:nvSpPr>
            <p:cNvPr id="89" name="object 89"/>
            <p:cNvSpPr/>
            <p:nvPr/>
          </p:nvSpPr>
          <p:spPr>
            <a:xfrm>
              <a:off x="9667758" y="5529740"/>
              <a:ext cx="248285" cy="239395"/>
            </a:xfrm>
            <a:custGeom>
              <a:avLst/>
              <a:gdLst/>
              <a:ahLst/>
              <a:cxnLst/>
              <a:rect l="l" t="t" r="r" b="b"/>
              <a:pathLst>
                <a:path w="248284" h="239395">
                  <a:moveTo>
                    <a:pt x="0" y="85585"/>
                  </a:moveTo>
                  <a:lnTo>
                    <a:pt x="170472" y="239356"/>
                  </a:lnTo>
                  <a:lnTo>
                    <a:pt x="247700" y="153771"/>
                  </a:lnTo>
                  <a:lnTo>
                    <a:pt x="76530" y="0"/>
                  </a:lnTo>
                  <a:lnTo>
                    <a:pt x="0" y="85585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507831" y="5447639"/>
              <a:ext cx="1502410" cy="1085215"/>
            </a:xfrm>
            <a:custGeom>
              <a:avLst/>
              <a:gdLst/>
              <a:ahLst/>
              <a:cxnLst/>
              <a:rect l="l" t="t" r="r" b="b"/>
              <a:pathLst>
                <a:path w="1502409" h="1085215">
                  <a:moveTo>
                    <a:pt x="1502257" y="0"/>
                  </a:moveTo>
                  <a:lnTo>
                    <a:pt x="0" y="0"/>
                  </a:lnTo>
                  <a:lnTo>
                    <a:pt x="0" y="1084770"/>
                  </a:lnTo>
                  <a:lnTo>
                    <a:pt x="1502257" y="1084770"/>
                  </a:lnTo>
                  <a:lnTo>
                    <a:pt x="1502257" y="0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308718" y="5810846"/>
              <a:ext cx="230504" cy="205740"/>
            </a:xfrm>
            <a:custGeom>
              <a:avLst/>
              <a:gdLst/>
              <a:ahLst/>
              <a:cxnLst/>
              <a:rect l="l" t="t" r="r" b="b"/>
              <a:pathLst>
                <a:path w="230504" h="205739">
                  <a:moveTo>
                    <a:pt x="0" y="205257"/>
                  </a:moveTo>
                  <a:lnTo>
                    <a:pt x="230314" y="205257"/>
                  </a:lnTo>
                  <a:lnTo>
                    <a:pt x="230314" y="90449"/>
                  </a:lnTo>
                  <a:lnTo>
                    <a:pt x="0" y="90449"/>
                  </a:lnTo>
                  <a:lnTo>
                    <a:pt x="0" y="205257"/>
                  </a:lnTo>
                  <a:close/>
                </a:path>
                <a:path w="230504" h="205739">
                  <a:moveTo>
                    <a:pt x="137769" y="73761"/>
                  </a:moveTo>
                  <a:lnTo>
                    <a:pt x="211531" y="73761"/>
                  </a:lnTo>
                  <a:lnTo>
                    <a:pt x="211531" y="0"/>
                  </a:lnTo>
                  <a:lnTo>
                    <a:pt x="137769" y="0"/>
                  </a:lnTo>
                  <a:lnTo>
                    <a:pt x="137769" y="7376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446485" y="581919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3761" y="0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327502" y="5810846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73761" y="73761"/>
                  </a:moveTo>
                  <a:lnTo>
                    <a:pt x="0" y="73761"/>
                  </a:lnTo>
                  <a:lnTo>
                    <a:pt x="0" y="0"/>
                  </a:lnTo>
                  <a:lnTo>
                    <a:pt x="73761" y="0"/>
                  </a:lnTo>
                  <a:lnTo>
                    <a:pt x="73761" y="7376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327507" y="581919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308718" y="6016104"/>
              <a:ext cx="230504" cy="205740"/>
            </a:xfrm>
            <a:custGeom>
              <a:avLst/>
              <a:gdLst/>
              <a:ahLst/>
              <a:cxnLst/>
              <a:rect l="l" t="t" r="r" b="b"/>
              <a:pathLst>
                <a:path w="230504" h="205739">
                  <a:moveTo>
                    <a:pt x="0" y="0"/>
                  </a:moveTo>
                  <a:lnTo>
                    <a:pt x="230314" y="0"/>
                  </a:lnTo>
                  <a:lnTo>
                    <a:pt x="230314" y="114808"/>
                  </a:lnTo>
                  <a:lnTo>
                    <a:pt x="0" y="114808"/>
                  </a:lnTo>
                  <a:lnTo>
                    <a:pt x="0" y="0"/>
                  </a:lnTo>
                  <a:close/>
                </a:path>
                <a:path w="230504" h="205739">
                  <a:moveTo>
                    <a:pt x="137769" y="131521"/>
                  </a:moveTo>
                  <a:lnTo>
                    <a:pt x="211531" y="131521"/>
                  </a:lnTo>
                  <a:lnTo>
                    <a:pt x="211531" y="205282"/>
                  </a:lnTo>
                  <a:lnTo>
                    <a:pt x="137769" y="205282"/>
                  </a:lnTo>
                  <a:lnTo>
                    <a:pt x="137769" y="13152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446485" y="621302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3761" y="0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327502" y="6147625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73761" y="0"/>
                  </a:moveTo>
                  <a:lnTo>
                    <a:pt x="0" y="0"/>
                  </a:lnTo>
                  <a:lnTo>
                    <a:pt x="0" y="73761"/>
                  </a:lnTo>
                  <a:lnTo>
                    <a:pt x="73761" y="73761"/>
                  </a:lnTo>
                  <a:lnTo>
                    <a:pt x="73761" y="0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327507" y="621302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079102" y="5810846"/>
              <a:ext cx="229870" cy="205740"/>
            </a:xfrm>
            <a:custGeom>
              <a:avLst/>
              <a:gdLst/>
              <a:ahLst/>
              <a:cxnLst/>
              <a:rect l="l" t="t" r="r" b="b"/>
              <a:pathLst>
                <a:path w="229870" h="205739">
                  <a:moveTo>
                    <a:pt x="0" y="205257"/>
                  </a:moveTo>
                  <a:lnTo>
                    <a:pt x="229616" y="205257"/>
                  </a:lnTo>
                  <a:lnTo>
                    <a:pt x="229616" y="90449"/>
                  </a:lnTo>
                  <a:lnTo>
                    <a:pt x="0" y="90449"/>
                  </a:lnTo>
                  <a:lnTo>
                    <a:pt x="0" y="205257"/>
                  </a:lnTo>
                  <a:close/>
                </a:path>
                <a:path w="229870" h="205739">
                  <a:moveTo>
                    <a:pt x="137071" y="73761"/>
                  </a:moveTo>
                  <a:lnTo>
                    <a:pt x="210832" y="73761"/>
                  </a:lnTo>
                  <a:lnTo>
                    <a:pt x="210832" y="0"/>
                  </a:lnTo>
                  <a:lnTo>
                    <a:pt x="137071" y="0"/>
                  </a:lnTo>
                  <a:lnTo>
                    <a:pt x="137071" y="7376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216171" y="581919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3761" y="0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097886" y="5810846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73761" y="73761"/>
                  </a:moveTo>
                  <a:lnTo>
                    <a:pt x="0" y="73761"/>
                  </a:lnTo>
                  <a:lnTo>
                    <a:pt x="0" y="0"/>
                  </a:lnTo>
                  <a:lnTo>
                    <a:pt x="73761" y="0"/>
                  </a:lnTo>
                  <a:lnTo>
                    <a:pt x="73761" y="7376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097890" y="581919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079102" y="6016104"/>
              <a:ext cx="229870" cy="205740"/>
            </a:xfrm>
            <a:custGeom>
              <a:avLst/>
              <a:gdLst/>
              <a:ahLst/>
              <a:cxnLst/>
              <a:rect l="l" t="t" r="r" b="b"/>
              <a:pathLst>
                <a:path w="229870" h="205739">
                  <a:moveTo>
                    <a:pt x="0" y="0"/>
                  </a:moveTo>
                  <a:lnTo>
                    <a:pt x="229616" y="0"/>
                  </a:lnTo>
                  <a:lnTo>
                    <a:pt x="229616" y="114808"/>
                  </a:lnTo>
                  <a:lnTo>
                    <a:pt x="0" y="114808"/>
                  </a:lnTo>
                  <a:lnTo>
                    <a:pt x="0" y="0"/>
                  </a:lnTo>
                  <a:close/>
                </a:path>
                <a:path w="229870" h="205739">
                  <a:moveTo>
                    <a:pt x="137071" y="131521"/>
                  </a:moveTo>
                  <a:lnTo>
                    <a:pt x="210832" y="131521"/>
                  </a:lnTo>
                  <a:lnTo>
                    <a:pt x="210832" y="205282"/>
                  </a:lnTo>
                  <a:lnTo>
                    <a:pt x="137071" y="205282"/>
                  </a:lnTo>
                  <a:lnTo>
                    <a:pt x="137071" y="13152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216171" y="621302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3761" y="0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097886" y="6147625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73761" y="0"/>
                  </a:moveTo>
                  <a:lnTo>
                    <a:pt x="0" y="0"/>
                  </a:lnTo>
                  <a:lnTo>
                    <a:pt x="0" y="73761"/>
                  </a:lnTo>
                  <a:lnTo>
                    <a:pt x="73761" y="73761"/>
                  </a:lnTo>
                  <a:lnTo>
                    <a:pt x="73761" y="0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97890" y="621302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848788" y="5810846"/>
              <a:ext cx="230504" cy="205740"/>
            </a:xfrm>
            <a:custGeom>
              <a:avLst/>
              <a:gdLst/>
              <a:ahLst/>
              <a:cxnLst/>
              <a:rect l="l" t="t" r="r" b="b"/>
              <a:pathLst>
                <a:path w="230504" h="205739">
                  <a:moveTo>
                    <a:pt x="0" y="205257"/>
                  </a:moveTo>
                  <a:lnTo>
                    <a:pt x="230314" y="205257"/>
                  </a:lnTo>
                  <a:lnTo>
                    <a:pt x="230314" y="90449"/>
                  </a:lnTo>
                  <a:lnTo>
                    <a:pt x="0" y="90449"/>
                  </a:lnTo>
                  <a:lnTo>
                    <a:pt x="0" y="205257"/>
                  </a:lnTo>
                  <a:close/>
                </a:path>
                <a:path w="230504" h="205739">
                  <a:moveTo>
                    <a:pt x="137769" y="73761"/>
                  </a:moveTo>
                  <a:lnTo>
                    <a:pt x="211531" y="73761"/>
                  </a:lnTo>
                  <a:lnTo>
                    <a:pt x="211531" y="0"/>
                  </a:lnTo>
                  <a:lnTo>
                    <a:pt x="137769" y="0"/>
                  </a:lnTo>
                  <a:lnTo>
                    <a:pt x="137769" y="7376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986555" y="581919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3761" y="0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867571" y="5810846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73761" y="73761"/>
                  </a:moveTo>
                  <a:lnTo>
                    <a:pt x="0" y="73761"/>
                  </a:lnTo>
                  <a:lnTo>
                    <a:pt x="0" y="0"/>
                  </a:lnTo>
                  <a:lnTo>
                    <a:pt x="73761" y="0"/>
                  </a:lnTo>
                  <a:lnTo>
                    <a:pt x="73761" y="7376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867576" y="581919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848788" y="6016104"/>
              <a:ext cx="230504" cy="205740"/>
            </a:xfrm>
            <a:custGeom>
              <a:avLst/>
              <a:gdLst/>
              <a:ahLst/>
              <a:cxnLst/>
              <a:rect l="l" t="t" r="r" b="b"/>
              <a:pathLst>
                <a:path w="230504" h="205739">
                  <a:moveTo>
                    <a:pt x="0" y="0"/>
                  </a:moveTo>
                  <a:lnTo>
                    <a:pt x="230314" y="0"/>
                  </a:lnTo>
                  <a:lnTo>
                    <a:pt x="230314" y="114808"/>
                  </a:lnTo>
                  <a:lnTo>
                    <a:pt x="0" y="114808"/>
                  </a:lnTo>
                  <a:lnTo>
                    <a:pt x="0" y="0"/>
                  </a:lnTo>
                  <a:close/>
                </a:path>
                <a:path w="230504" h="205739">
                  <a:moveTo>
                    <a:pt x="137769" y="131521"/>
                  </a:moveTo>
                  <a:lnTo>
                    <a:pt x="211531" y="131521"/>
                  </a:lnTo>
                  <a:lnTo>
                    <a:pt x="211531" y="205282"/>
                  </a:lnTo>
                  <a:lnTo>
                    <a:pt x="137769" y="205282"/>
                  </a:lnTo>
                  <a:lnTo>
                    <a:pt x="137769" y="131521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986555" y="621302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3761" y="0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867571" y="6147625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73761" y="0"/>
                  </a:moveTo>
                  <a:lnTo>
                    <a:pt x="0" y="0"/>
                  </a:lnTo>
                  <a:lnTo>
                    <a:pt x="0" y="73761"/>
                  </a:lnTo>
                  <a:lnTo>
                    <a:pt x="73761" y="73761"/>
                  </a:lnTo>
                  <a:lnTo>
                    <a:pt x="73761" y="0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867576" y="621302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0" y="0"/>
                  </a:moveTo>
                  <a:lnTo>
                    <a:pt x="73761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643518" y="5901309"/>
              <a:ext cx="205740" cy="229870"/>
            </a:xfrm>
            <a:custGeom>
              <a:avLst/>
              <a:gdLst/>
              <a:ahLst/>
              <a:cxnLst/>
              <a:rect l="l" t="t" r="r" b="b"/>
              <a:pathLst>
                <a:path w="205740" h="229870">
                  <a:moveTo>
                    <a:pt x="205270" y="0"/>
                  </a:moveTo>
                  <a:lnTo>
                    <a:pt x="90462" y="0"/>
                  </a:lnTo>
                  <a:lnTo>
                    <a:pt x="90462" y="229615"/>
                  </a:lnTo>
                  <a:lnTo>
                    <a:pt x="205270" y="229615"/>
                  </a:lnTo>
                  <a:lnTo>
                    <a:pt x="205270" y="0"/>
                  </a:lnTo>
                  <a:close/>
                </a:path>
                <a:path w="205740" h="229870">
                  <a:moveTo>
                    <a:pt x="73761" y="18783"/>
                  </a:moveTo>
                  <a:lnTo>
                    <a:pt x="0" y="18783"/>
                  </a:lnTo>
                  <a:lnTo>
                    <a:pt x="0" y="92532"/>
                  </a:lnTo>
                  <a:lnTo>
                    <a:pt x="73761" y="92532"/>
                  </a:lnTo>
                  <a:lnTo>
                    <a:pt x="73761" y="18783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51876" y="5920089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0"/>
                  </a:moveTo>
                  <a:lnTo>
                    <a:pt x="0" y="73748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643518" y="6038367"/>
              <a:ext cx="74295" cy="74930"/>
            </a:xfrm>
            <a:custGeom>
              <a:avLst/>
              <a:gdLst/>
              <a:ahLst/>
              <a:cxnLst/>
              <a:rect l="l" t="t" r="r" b="b"/>
              <a:pathLst>
                <a:path w="74295" h="74929">
                  <a:moveTo>
                    <a:pt x="73761" y="74460"/>
                  </a:moveTo>
                  <a:lnTo>
                    <a:pt x="0" y="74460"/>
                  </a:lnTo>
                  <a:lnTo>
                    <a:pt x="0" y="0"/>
                  </a:lnTo>
                  <a:lnTo>
                    <a:pt x="73761" y="0"/>
                  </a:lnTo>
                  <a:lnTo>
                    <a:pt x="73761" y="74460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651876" y="6038368"/>
              <a:ext cx="0" cy="74930"/>
            </a:xfrm>
            <a:custGeom>
              <a:avLst/>
              <a:gdLst/>
              <a:ahLst/>
              <a:cxnLst/>
              <a:rect l="l" t="t" r="r" b="b"/>
              <a:pathLst>
                <a:path h="74929">
                  <a:moveTo>
                    <a:pt x="0" y="74460"/>
                  </a:moveTo>
                  <a:lnTo>
                    <a:pt x="0" y="0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539033" y="5901309"/>
              <a:ext cx="211454" cy="229870"/>
            </a:xfrm>
            <a:custGeom>
              <a:avLst/>
              <a:gdLst/>
              <a:ahLst/>
              <a:cxnLst/>
              <a:rect l="l" t="t" r="r" b="b"/>
              <a:pathLst>
                <a:path w="211454" h="229870">
                  <a:moveTo>
                    <a:pt x="114807" y="0"/>
                  </a:moveTo>
                  <a:lnTo>
                    <a:pt x="0" y="0"/>
                  </a:lnTo>
                  <a:lnTo>
                    <a:pt x="0" y="229615"/>
                  </a:lnTo>
                  <a:lnTo>
                    <a:pt x="114807" y="229615"/>
                  </a:lnTo>
                  <a:lnTo>
                    <a:pt x="114807" y="0"/>
                  </a:lnTo>
                  <a:close/>
                </a:path>
                <a:path w="211454" h="229870">
                  <a:moveTo>
                    <a:pt x="136385" y="151676"/>
                  </a:moveTo>
                  <a:lnTo>
                    <a:pt x="210832" y="151676"/>
                  </a:lnTo>
                  <a:lnTo>
                    <a:pt x="210832" y="77914"/>
                  </a:lnTo>
                  <a:lnTo>
                    <a:pt x="136385" y="77914"/>
                  </a:lnTo>
                  <a:lnTo>
                    <a:pt x="136385" y="151676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" name="object 120"/>
          <p:cNvGrpSpPr/>
          <p:nvPr/>
        </p:nvGrpSpPr>
        <p:grpSpPr>
          <a:xfrm>
            <a:off x="8504999" y="4279328"/>
            <a:ext cx="1508125" cy="1090295"/>
            <a:chOff x="8504999" y="4279328"/>
            <a:chExt cx="1508125" cy="1090295"/>
          </a:xfrm>
        </p:grpSpPr>
        <p:sp>
          <p:nvSpPr>
            <p:cNvPr id="121" name="object 121"/>
            <p:cNvSpPr/>
            <p:nvPr/>
          </p:nvSpPr>
          <p:spPr>
            <a:xfrm>
              <a:off x="9633664" y="4383046"/>
              <a:ext cx="257175" cy="209550"/>
            </a:xfrm>
            <a:custGeom>
              <a:avLst/>
              <a:gdLst/>
              <a:ahLst/>
              <a:cxnLst/>
              <a:rect l="l" t="t" r="r" b="b"/>
              <a:pathLst>
                <a:path w="257175" h="209550">
                  <a:moveTo>
                    <a:pt x="0" y="101587"/>
                  </a:moveTo>
                  <a:lnTo>
                    <a:pt x="203174" y="209435"/>
                  </a:lnTo>
                  <a:lnTo>
                    <a:pt x="256755" y="107848"/>
                  </a:lnTo>
                  <a:lnTo>
                    <a:pt x="53581" y="0"/>
                  </a:lnTo>
                  <a:lnTo>
                    <a:pt x="0" y="101587"/>
                  </a:lnTo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07831" y="4282160"/>
              <a:ext cx="1502410" cy="1084580"/>
            </a:xfrm>
            <a:custGeom>
              <a:avLst/>
              <a:gdLst/>
              <a:ahLst/>
              <a:cxnLst/>
              <a:rect l="l" t="t" r="r" b="b"/>
              <a:pathLst>
                <a:path w="1502409" h="1084579">
                  <a:moveTo>
                    <a:pt x="1502257" y="0"/>
                  </a:moveTo>
                  <a:lnTo>
                    <a:pt x="0" y="0"/>
                  </a:lnTo>
                  <a:lnTo>
                    <a:pt x="0" y="1084072"/>
                  </a:lnTo>
                  <a:lnTo>
                    <a:pt x="1502257" y="1084072"/>
                  </a:lnTo>
                  <a:lnTo>
                    <a:pt x="1502257" y="0"/>
                  </a:lnTo>
                  <a:close/>
                </a:path>
              </a:pathLst>
            </a:custGeom>
            <a:ln w="5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4525" y="4869372"/>
              <a:ext cx="457941" cy="432187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26571" y="4869372"/>
              <a:ext cx="458627" cy="43218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52320" y="4360734"/>
              <a:ext cx="457942" cy="432197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95052" y="4360734"/>
              <a:ext cx="457941" cy="432197"/>
            </a:xfrm>
            <a:prstGeom prst="rect">
              <a:avLst/>
            </a:prstGeom>
          </p:spPr>
        </p:pic>
      </p:grpSp>
      <p:sp>
        <p:nvSpPr>
          <p:cNvPr id="127" name="object 127"/>
          <p:cNvSpPr txBox="1"/>
          <p:nvPr/>
        </p:nvSpPr>
        <p:spPr>
          <a:xfrm>
            <a:off x="4150729" y="1746636"/>
            <a:ext cx="5135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3B4047"/>
                </a:solidFill>
                <a:latin typeface="Century Gothic"/>
                <a:cs typeface="Century Gothic"/>
              </a:rPr>
              <a:t>Определите</a:t>
            </a:r>
            <a:r>
              <a:rPr sz="1200" spc="-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3B4047"/>
                </a:solidFill>
                <a:latin typeface="Century Gothic"/>
                <a:cs typeface="Century Gothic"/>
              </a:rPr>
              <a:t>помещения,</a:t>
            </a:r>
            <a:r>
              <a:rPr sz="1200" spc="-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35" dirty="0">
                <a:solidFill>
                  <a:srgbClr val="3B4047"/>
                </a:solidFill>
                <a:latin typeface="Century Gothic"/>
                <a:cs typeface="Century Gothic"/>
              </a:rPr>
              <a:t>где</a:t>
            </a:r>
            <a:r>
              <a:rPr sz="1200" spc="-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30" dirty="0">
                <a:solidFill>
                  <a:srgbClr val="3B4047"/>
                </a:solidFill>
                <a:latin typeface="Century Gothic"/>
                <a:cs typeface="Century Gothic"/>
              </a:rPr>
              <a:t>будут</a:t>
            </a:r>
            <a:r>
              <a:rPr sz="1200" spc="-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3B4047"/>
                </a:solidFill>
                <a:latin typeface="Century Gothic"/>
                <a:cs typeface="Century Gothic"/>
              </a:rPr>
              <a:t>располагаться</a:t>
            </a:r>
            <a:r>
              <a:rPr sz="1200" spc="-5" dirty="0">
                <a:solidFill>
                  <a:srgbClr val="3B4047"/>
                </a:solidFill>
                <a:latin typeface="Century Gothic"/>
                <a:cs typeface="Century Gothic"/>
              </a:rPr>
              <a:t> лаборатории.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890415" y="6781227"/>
            <a:ext cx="242570" cy="2216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8</a:t>
            </a:fld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150729" y="2112396"/>
            <a:ext cx="5887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3B4047"/>
                </a:solidFill>
                <a:latin typeface="Century Gothic"/>
                <a:cs typeface="Century Gothic"/>
              </a:rPr>
              <a:t>Определите,</a:t>
            </a:r>
            <a:r>
              <a:rPr sz="1200" spc="1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35" dirty="0">
                <a:solidFill>
                  <a:srgbClr val="3B4047"/>
                </a:solidFill>
                <a:latin typeface="Century Gothic"/>
                <a:cs typeface="Century Gothic"/>
              </a:rPr>
              <a:t>где</a:t>
            </a:r>
            <a:r>
              <a:rPr sz="1200" spc="2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B4047"/>
                </a:solidFill>
                <a:latin typeface="Century Gothic"/>
                <a:cs typeface="Century Gothic"/>
              </a:rPr>
              <a:t>можно</a:t>
            </a:r>
            <a:r>
              <a:rPr sz="1200" spc="15" dirty="0">
                <a:solidFill>
                  <a:srgbClr val="3B4047"/>
                </a:solidFill>
                <a:latin typeface="Century Gothic"/>
                <a:cs typeface="Century Gothic"/>
              </a:rPr>
              <a:t> разместить</a:t>
            </a:r>
            <a:r>
              <a:rPr sz="1200" spc="2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4047"/>
                </a:solidFill>
                <a:latin typeface="Century Gothic"/>
                <a:cs typeface="Century Gothic"/>
              </a:rPr>
              <a:t>рекреации:</a:t>
            </a:r>
            <a:r>
              <a:rPr sz="1200" spc="1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4047"/>
                </a:solidFill>
                <a:latin typeface="Century Gothic"/>
                <a:cs typeface="Century Gothic"/>
              </a:rPr>
              <a:t>например,</a:t>
            </a:r>
            <a:r>
              <a:rPr sz="1200" spc="2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165" dirty="0">
                <a:solidFill>
                  <a:srgbClr val="3B4047"/>
                </a:solidFill>
                <a:latin typeface="Century Gothic"/>
                <a:cs typeface="Century Gothic"/>
              </a:rPr>
              <a:t>в</a:t>
            </a:r>
            <a:r>
              <a:rPr sz="1200" spc="1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3B4047"/>
                </a:solidFill>
                <a:latin typeface="Century Gothic"/>
                <a:cs typeface="Century Gothic"/>
              </a:rPr>
              <a:t>помещении </a:t>
            </a:r>
            <a:r>
              <a:rPr sz="1200" spc="-32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30" dirty="0">
                <a:solidFill>
                  <a:srgbClr val="3B4047"/>
                </a:solidFill>
                <a:latin typeface="Century Gothic"/>
                <a:cs typeface="Century Gothic"/>
              </a:rPr>
              <a:t>библиотеки,</a:t>
            </a:r>
            <a:r>
              <a:rPr sz="1200" spc="3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30" dirty="0">
                <a:solidFill>
                  <a:srgbClr val="3B4047"/>
                </a:solidFill>
                <a:latin typeface="Century Gothic"/>
                <a:cs typeface="Century Gothic"/>
              </a:rPr>
              <a:t>холле</a:t>
            </a:r>
            <a:r>
              <a:rPr sz="1200" spc="3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85" dirty="0">
                <a:solidFill>
                  <a:srgbClr val="3B4047"/>
                </a:solidFill>
                <a:latin typeface="Century Gothic"/>
                <a:cs typeface="Century Gothic"/>
              </a:rPr>
              <a:t>или </a:t>
            </a:r>
            <a:r>
              <a:rPr sz="1200" spc="20" dirty="0">
                <a:solidFill>
                  <a:srgbClr val="3B4047"/>
                </a:solidFill>
                <a:latin typeface="Century Gothic"/>
                <a:cs typeface="Century Gothic"/>
              </a:rPr>
              <a:t>вестибюле,</a:t>
            </a:r>
            <a:r>
              <a:rPr sz="1200" spc="2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35" dirty="0">
                <a:solidFill>
                  <a:srgbClr val="3B4047"/>
                </a:solidFill>
                <a:latin typeface="Century Gothic"/>
                <a:cs typeface="Century Gothic"/>
              </a:rPr>
              <a:t>задействовав</a:t>
            </a:r>
            <a:r>
              <a:rPr sz="1200" spc="4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45" dirty="0">
                <a:solidFill>
                  <a:srgbClr val="3B4047"/>
                </a:solidFill>
                <a:latin typeface="Century Gothic"/>
                <a:cs typeface="Century Gothic"/>
              </a:rPr>
              <a:t>холл</a:t>
            </a:r>
            <a:r>
              <a:rPr sz="1200" spc="5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85" dirty="0">
                <a:solidFill>
                  <a:srgbClr val="3B4047"/>
                </a:solidFill>
                <a:latin typeface="Century Gothic"/>
                <a:cs typeface="Century Gothic"/>
              </a:rPr>
              <a:t>или </a:t>
            </a:r>
            <a:r>
              <a:rPr sz="1200" spc="45" dirty="0">
                <a:solidFill>
                  <a:srgbClr val="3B4047"/>
                </a:solidFill>
                <a:latin typeface="Century Gothic"/>
                <a:cs typeface="Century Gothic"/>
              </a:rPr>
              <a:t>широкий </a:t>
            </a:r>
            <a:r>
              <a:rPr sz="1200" spc="5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3B4047"/>
                </a:solidFill>
                <a:latin typeface="Century Gothic"/>
                <a:cs typeface="Century Gothic"/>
              </a:rPr>
              <a:t>коридор.</a:t>
            </a:r>
            <a:r>
              <a:rPr sz="1200" spc="-2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20" dirty="0">
                <a:solidFill>
                  <a:srgbClr val="3B4047"/>
                </a:solidFill>
                <a:latin typeface="Century Gothic"/>
                <a:cs typeface="Century Gothic"/>
              </a:rPr>
              <a:t>Рекреаций</a:t>
            </a:r>
            <a:r>
              <a:rPr sz="1200" spc="-2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B4047"/>
                </a:solidFill>
                <a:latin typeface="Century Gothic"/>
                <a:cs typeface="Century Gothic"/>
              </a:rPr>
              <a:t>может</a:t>
            </a:r>
            <a:r>
              <a:rPr sz="1200" spc="-2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85" dirty="0">
                <a:solidFill>
                  <a:srgbClr val="3B4047"/>
                </a:solidFill>
                <a:latin typeface="Century Gothic"/>
                <a:cs typeface="Century Gothic"/>
              </a:rPr>
              <a:t>быть</a:t>
            </a:r>
            <a:r>
              <a:rPr sz="1200" spc="-2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3B4047"/>
                </a:solidFill>
                <a:latin typeface="Century Gothic"/>
                <a:cs typeface="Century Gothic"/>
              </a:rPr>
              <a:t>несколько.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150729" y="2843915"/>
            <a:ext cx="5887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B4047"/>
                </a:solidFill>
                <a:latin typeface="Century Gothic"/>
                <a:cs typeface="Century Gothic"/>
              </a:rPr>
              <a:t>Составьте </a:t>
            </a:r>
            <a:r>
              <a:rPr sz="1200" spc="35" dirty="0">
                <a:solidFill>
                  <a:srgbClr val="3B4047"/>
                </a:solidFill>
                <a:latin typeface="Century Gothic"/>
                <a:cs typeface="Century Gothic"/>
              </a:rPr>
              <a:t>проект </a:t>
            </a:r>
            <a:r>
              <a:rPr sz="1200" spc="50" dirty="0">
                <a:solidFill>
                  <a:srgbClr val="3B4047"/>
                </a:solidFill>
                <a:latin typeface="Century Gothic"/>
                <a:cs typeface="Century Gothic"/>
              </a:rPr>
              <a:t>зонирования: </a:t>
            </a:r>
            <a:r>
              <a:rPr sz="1200" spc="-15" dirty="0">
                <a:solidFill>
                  <a:srgbClr val="3B4047"/>
                </a:solidFill>
                <a:latin typeface="Century Gothic"/>
                <a:cs typeface="Century Gothic"/>
              </a:rPr>
              <a:t>на</a:t>
            </a:r>
            <a:r>
              <a:rPr sz="1200" spc="-1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20" dirty="0">
                <a:solidFill>
                  <a:srgbClr val="3B4047"/>
                </a:solidFill>
                <a:latin typeface="Century Gothic"/>
                <a:cs typeface="Century Gothic"/>
              </a:rPr>
              <a:t>плане </a:t>
            </a:r>
            <a:r>
              <a:rPr sz="1200" spc="50" dirty="0">
                <a:solidFill>
                  <a:srgbClr val="3B4047"/>
                </a:solidFill>
                <a:latin typeface="Century Gothic"/>
                <a:cs typeface="Century Gothic"/>
              </a:rPr>
              <a:t>школы </a:t>
            </a:r>
            <a:r>
              <a:rPr sz="1200" spc="65" dirty="0">
                <a:solidFill>
                  <a:srgbClr val="3B4047"/>
                </a:solidFill>
                <a:latin typeface="Century Gothic"/>
                <a:cs typeface="Century Gothic"/>
              </a:rPr>
              <a:t>выделите </a:t>
            </a:r>
            <a:r>
              <a:rPr sz="1200" spc="10" dirty="0">
                <a:solidFill>
                  <a:srgbClr val="3B4047"/>
                </a:solidFill>
                <a:latin typeface="Century Gothic"/>
                <a:cs typeface="Century Gothic"/>
              </a:rPr>
              <a:t>цветом </a:t>
            </a:r>
            <a:r>
              <a:rPr sz="1200" spc="25" dirty="0">
                <a:solidFill>
                  <a:srgbClr val="3B4047"/>
                </a:solidFill>
                <a:latin typeface="Century Gothic"/>
                <a:cs typeface="Century Gothic"/>
              </a:rPr>
              <a:t>и/или </a:t>
            </a:r>
            <a:r>
              <a:rPr sz="1200" spc="-32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-105" dirty="0">
                <a:solidFill>
                  <a:srgbClr val="3B4047"/>
                </a:solidFill>
                <a:latin typeface="Century Gothic"/>
                <a:cs typeface="Century Gothic"/>
              </a:rPr>
              <a:t>c </a:t>
            </a:r>
            <a:r>
              <a:rPr sz="1200" spc="-5" dirty="0">
                <a:solidFill>
                  <a:srgbClr val="3B4047"/>
                </a:solidFill>
                <a:latin typeface="Century Gothic"/>
                <a:cs typeface="Century Gothic"/>
              </a:rPr>
              <a:t>помощью </a:t>
            </a:r>
            <a:r>
              <a:rPr sz="1200" spc="5" dirty="0">
                <a:solidFill>
                  <a:srgbClr val="3B4047"/>
                </a:solidFill>
                <a:latin typeface="Century Gothic"/>
                <a:cs typeface="Century Gothic"/>
              </a:rPr>
              <a:t>нумерации </a:t>
            </a:r>
            <a:r>
              <a:rPr sz="1200" spc="50" dirty="0">
                <a:solidFill>
                  <a:srgbClr val="3B4047"/>
                </a:solidFill>
                <a:latin typeface="Century Gothic"/>
                <a:cs typeface="Century Gothic"/>
              </a:rPr>
              <a:t>выбранные </a:t>
            </a:r>
            <a:r>
              <a:rPr sz="1200" spc="5" dirty="0">
                <a:solidFill>
                  <a:srgbClr val="3B4047"/>
                </a:solidFill>
                <a:latin typeface="Century Gothic"/>
                <a:cs typeface="Century Gothic"/>
              </a:rPr>
              <a:t>помещения, отметьте </a:t>
            </a:r>
            <a:r>
              <a:rPr sz="1200" spc="70" dirty="0">
                <a:solidFill>
                  <a:srgbClr val="3B4047"/>
                </a:solidFill>
                <a:latin typeface="Century Gothic"/>
                <a:cs typeface="Century Gothic"/>
              </a:rPr>
              <a:t>их </a:t>
            </a:r>
            <a:r>
              <a:rPr sz="1200" spc="30" dirty="0">
                <a:solidFill>
                  <a:srgbClr val="3B4047"/>
                </a:solidFill>
                <a:latin typeface="Century Gothic"/>
                <a:cs typeface="Century Gothic"/>
              </a:rPr>
              <a:t>направлен- </a:t>
            </a:r>
            <a:r>
              <a:rPr sz="1200" spc="3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30" dirty="0">
                <a:solidFill>
                  <a:srgbClr val="3B4047"/>
                </a:solidFill>
                <a:latin typeface="Century Gothic"/>
                <a:cs typeface="Century Gothic"/>
              </a:rPr>
              <a:t>ность</a:t>
            </a:r>
            <a:r>
              <a:rPr sz="1200" spc="-2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85" dirty="0">
                <a:solidFill>
                  <a:srgbClr val="3B4047"/>
                </a:solidFill>
                <a:latin typeface="Century Gothic"/>
                <a:cs typeface="Century Gothic"/>
              </a:rPr>
              <a:t>и</a:t>
            </a:r>
            <a:r>
              <a:rPr sz="1200" spc="-2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25" dirty="0">
                <a:solidFill>
                  <a:srgbClr val="3B4047"/>
                </a:solidFill>
                <a:latin typeface="Century Gothic"/>
                <a:cs typeface="Century Gothic"/>
              </a:rPr>
              <a:t>укажите</a:t>
            </a:r>
            <a:r>
              <a:rPr sz="1200" spc="-2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B4047"/>
                </a:solidFill>
                <a:latin typeface="Century Gothic"/>
                <a:cs typeface="Century Gothic"/>
              </a:rPr>
              <a:t>метраж.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998571" y="5542826"/>
            <a:ext cx="282575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3B4047"/>
                </a:solidFill>
                <a:latin typeface="Century Gothic"/>
                <a:cs typeface="Century Gothic"/>
              </a:rPr>
              <a:t>Не</a:t>
            </a:r>
            <a:r>
              <a:rPr sz="900" spc="5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3B4047"/>
                </a:solidFill>
                <a:latin typeface="Century Gothic"/>
                <a:cs typeface="Century Gothic"/>
              </a:rPr>
              <a:t>следует</a:t>
            </a:r>
            <a:r>
              <a:rPr sz="900" spc="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spc="40" dirty="0">
                <a:solidFill>
                  <a:srgbClr val="3B4047"/>
                </a:solidFill>
                <a:latin typeface="Century Gothic"/>
                <a:cs typeface="Century Gothic"/>
              </a:rPr>
              <a:t>ограничиваться</a:t>
            </a:r>
            <a:r>
              <a:rPr sz="900" spc="4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3B4047"/>
                </a:solidFill>
                <a:latin typeface="Century Gothic"/>
                <a:cs typeface="Century Gothic"/>
              </a:rPr>
              <a:t>фронтальной </a:t>
            </a:r>
            <a:r>
              <a:rPr sz="900" spc="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3B4047"/>
                </a:solidFill>
                <a:latin typeface="Century Gothic"/>
                <a:cs typeface="Century Gothic"/>
              </a:rPr>
              <a:t>расстановкой </a:t>
            </a:r>
            <a:r>
              <a:rPr sz="900" spc="15" dirty="0">
                <a:solidFill>
                  <a:srgbClr val="3B4047"/>
                </a:solidFill>
                <a:latin typeface="Century Gothic"/>
                <a:cs typeface="Century Gothic"/>
              </a:rPr>
              <a:t>рабочих </a:t>
            </a:r>
            <a:r>
              <a:rPr sz="900" spc="5" dirty="0">
                <a:solidFill>
                  <a:srgbClr val="3B4047"/>
                </a:solidFill>
                <a:latin typeface="Century Gothic"/>
                <a:cs typeface="Century Gothic"/>
              </a:rPr>
              <a:t>столов. </a:t>
            </a:r>
            <a:r>
              <a:rPr sz="900" spc="15" dirty="0">
                <a:solidFill>
                  <a:srgbClr val="3B4047"/>
                </a:solidFill>
                <a:latin typeface="Century Gothic"/>
                <a:cs typeface="Century Gothic"/>
              </a:rPr>
              <a:t>На </a:t>
            </a:r>
            <a:r>
              <a:rPr sz="900" spc="-15" dirty="0">
                <a:solidFill>
                  <a:srgbClr val="3B4047"/>
                </a:solidFill>
                <a:latin typeface="Century Gothic"/>
                <a:cs typeface="Century Gothic"/>
              </a:rPr>
              <a:t>базе </a:t>
            </a:r>
            <a:r>
              <a:rPr sz="900" spc="5" dirty="0">
                <a:solidFill>
                  <a:srgbClr val="3B4047"/>
                </a:solidFill>
                <a:latin typeface="Century Gothic"/>
                <a:cs typeface="Century Gothic"/>
              </a:rPr>
              <a:t>центра </a:t>
            </a:r>
            <a:r>
              <a:rPr sz="900" spc="1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spc="20" dirty="0">
                <a:solidFill>
                  <a:srgbClr val="3B4047"/>
                </a:solidFill>
                <a:latin typeface="Century Gothic"/>
                <a:cs typeface="Century Gothic"/>
              </a:rPr>
              <a:t>реализуются</a:t>
            </a:r>
            <a:r>
              <a:rPr sz="900" spc="2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3B4047"/>
                </a:solidFill>
                <a:latin typeface="Century Gothic"/>
                <a:cs typeface="Century Gothic"/>
              </a:rPr>
              <a:t>современные</a:t>
            </a:r>
            <a:r>
              <a:rPr sz="900" spc="1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3B4047"/>
                </a:solidFill>
                <a:latin typeface="Century Gothic"/>
                <a:cs typeface="Century Gothic"/>
              </a:rPr>
              <a:t>программы</a:t>
            </a:r>
            <a:r>
              <a:rPr sz="900" spc="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spc="-80" dirty="0">
                <a:solidFill>
                  <a:srgbClr val="3B4047"/>
                </a:solidFill>
                <a:latin typeface="Century Gothic"/>
                <a:cs typeface="Century Gothic"/>
              </a:rPr>
              <a:t>с </a:t>
            </a:r>
            <a:r>
              <a:rPr sz="900" spc="-7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spc="15" dirty="0">
                <a:solidFill>
                  <a:srgbClr val="3B4047"/>
                </a:solidFill>
                <a:latin typeface="Century Gothic"/>
                <a:cs typeface="Century Gothic"/>
              </a:rPr>
              <a:t>разным </a:t>
            </a:r>
            <a:r>
              <a:rPr sz="900" spc="-65" dirty="0">
                <a:solidFill>
                  <a:srgbClr val="3B4047"/>
                </a:solidFill>
                <a:latin typeface="Century Gothic"/>
                <a:cs typeface="Century Gothic"/>
              </a:rPr>
              <a:t>форматом </a:t>
            </a:r>
            <a:r>
              <a:rPr sz="900" spc="60" dirty="0">
                <a:solidFill>
                  <a:srgbClr val="3B4047"/>
                </a:solidFill>
                <a:latin typeface="Century Gothic"/>
                <a:cs typeface="Century Gothic"/>
              </a:rPr>
              <a:t>занятий </a:t>
            </a:r>
            <a:r>
              <a:rPr sz="900" spc="45" dirty="0">
                <a:solidFill>
                  <a:srgbClr val="3B4047"/>
                </a:solidFill>
                <a:latin typeface="Century Gothic"/>
                <a:cs typeface="Century Gothic"/>
              </a:rPr>
              <a:t>(в </a:t>
            </a:r>
            <a:r>
              <a:rPr sz="900" spc="15" dirty="0">
                <a:solidFill>
                  <a:srgbClr val="3B4047"/>
                </a:solidFill>
                <a:latin typeface="Century Gothic"/>
                <a:cs typeface="Century Gothic"/>
              </a:rPr>
              <a:t>группах, </a:t>
            </a:r>
            <a:r>
              <a:rPr sz="900" spc="30" dirty="0">
                <a:solidFill>
                  <a:srgbClr val="3B4047"/>
                </a:solidFill>
                <a:latin typeface="Century Gothic"/>
                <a:cs typeface="Century Gothic"/>
              </a:rPr>
              <a:t>проект- </a:t>
            </a:r>
            <a:r>
              <a:rPr sz="900" spc="-23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spc="45" dirty="0">
                <a:solidFill>
                  <a:srgbClr val="3B4047"/>
                </a:solidFill>
                <a:latin typeface="Century Gothic"/>
                <a:cs typeface="Century Gothic"/>
              </a:rPr>
              <a:t>ные</a:t>
            </a:r>
            <a:r>
              <a:rPr sz="900" spc="5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3B4047"/>
                </a:solidFill>
                <a:latin typeface="Century Gothic"/>
                <a:cs typeface="Century Gothic"/>
              </a:rPr>
              <a:t>рабоы,</a:t>
            </a:r>
            <a:r>
              <a:rPr sz="900" spc="-1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spc="30" dirty="0">
                <a:solidFill>
                  <a:srgbClr val="3B4047"/>
                </a:solidFill>
                <a:latin typeface="Century Gothic"/>
                <a:cs typeface="Century Gothic"/>
              </a:rPr>
              <a:t>дополнительное</a:t>
            </a:r>
            <a:r>
              <a:rPr sz="900" spc="3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3B4047"/>
                </a:solidFill>
                <a:latin typeface="Century Gothic"/>
                <a:cs typeface="Century Gothic"/>
              </a:rPr>
              <a:t>образование), </a:t>
            </a:r>
            <a:r>
              <a:rPr sz="900" spc="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spc="85" dirty="0">
                <a:solidFill>
                  <a:srgbClr val="3B4047"/>
                </a:solidFill>
                <a:latin typeface="Century Gothic"/>
                <a:cs typeface="Century Gothic"/>
              </a:rPr>
              <a:t>для </a:t>
            </a:r>
            <a:r>
              <a:rPr sz="900" spc="25" dirty="0">
                <a:solidFill>
                  <a:srgbClr val="3B4047"/>
                </a:solidFill>
                <a:latin typeface="Century Gothic"/>
                <a:cs typeface="Century Gothic"/>
              </a:rPr>
              <a:t>которых </a:t>
            </a:r>
            <a:r>
              <a:rPr sz="900" spc="30" dirty="0">
                <a:solidFill>
                  <a:srgbClr val="3B4047"/>
                </a:solidFill>
                <a:latin typeface="Century Gothic"/>
                <a:cs typeface="Century Gothic"/>
              </a:rPr>
              <a:t>лучше подойдут альтернативные </a:t>
            </a:r>
            <a:r>
              <a:rPr sz="900" spc="-23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3B4047"/>
                </a:solidFill>
                <a:latin typeface="Century Gothic"/>
                <a:cs typeface="Century Gothic"/>
              </a:rPr>
              <a:t>способы</a:t>
            </a:r>
            <a:r>
              <a:rPr sz="900" spc="-20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dirty="0">
                <a:solidFill>
                  <a:srgbClr val="3B4047"/>
                </a:solidFill>
                <a:latin typeface="Century Gothic"/>
                <a:cs typeface="Century Gothic"/>
              </a:rPr>
              <a:t>расстановки</a:t>
            </a:r>
            <a:r>
              <a:rPr sz="900" spc="-1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spc="15" dirty="0">
                <a:solidFill>
                  <a:srgbClr val="3B4047"/>
                </a:solidFill>
                <a:latin typeface="Century Gothic"/>
                <a:cs typeface="Century Gothic"/>
              </a:rPr>
              <a:t>рабочих</a:t>
            </a:r>
            <a:r>
              <a:rPr sz="900" spc="-15" dirty="0">
                <a:solidFill>
                  <a:srgbClr val="3B4047"/>
                </a:solidFill>
                <a:latin typeface="Century Gothic"/>
                <a:cs typeface="Century Gothic"/>
              </a:rPr>
              <a:t> </a:t>
            </a:r>
            <a:r>
              <a:rPr sz="900" spc="5" dirty="0">
                <a:solidFill>
                  <a:srgbClr val="3B4047"/>
                </a:solidFill>
                <a:latin typeface="Century Gothic"/>
                <a:cs typeface="Century Gothic"/>
              </a:rPr>
              <a:t>столов.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831836" y="1649984"/>
            <a:ext cx="205740" cy="15144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430"/>
              </a:spcBef>
            </a:pPr>
            <a:r>
              <a:rPr sz="2400" b="1" dirty="0">
                <a:solidFill>
                  <a:srgbClr val="DA0613"/>
                </a:solidFill>
                <a:latin typeface="Montserrat SemiBold"/>
                <a:cs typeface="Montserrat SemiBold"/>
              </a:rPr>
              <a:t>1</a:t>
            </a:r>
            <a:endParaRPr sz="24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400" b="1" dirty="0">
                <a:solidFill>
                  <a:srgbClr val="DA0613"/>
                </a:solidFill>
                <a:latin typeface="Montserrat SemiBold"/>
                <a:cs typeface="Montserrat SemiBold"/>
              </a:rPr>
              <a:t>2</a:t>
            </a:r>
            <a:endParaRPr sz="2400">
              <a:latin typeface="Montserrat SemiBold"/>
              <a:cs typeface="Montserrat SemiBold"/>
            </a:endParaRPr>
          </a:p>
          <a:p>
            <a:pPr marL="14604">
              <a:lnSpc>
                <a:spcPct val="100000"/>
              </a:lnSpc>
              <a:spcBef>
                <a:spcPts val="2420"/>
              </a:spcBef>
            </a:pPr>
            <a:r>
              <a:rPr sz="2400" b="1" dirty="0">
                <a:solidFill>
                  <a:srgbClr val="DA0613"/>
                </a:solidFill>
                <a:latin typeface="Montserrat SemiBold"/>
                <a:cs typeface="Montserrat SemiBold"/>
              </a:rPr>
              <a:t>3</a:t>
            </a:r>
            <a:endParaRPr sz="240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9732511" y="6778724"/>
            <a:ext cx="121285" cy="2114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373D46"/>
                </a:solidFill>
                <a:latin typeface="Montserrat SemiBold"/>
                <a:cs typeface="Montserrat SemiBold"/>
              </a:rPr>
              <a:t>9</a:t>
            </a:r>
            <a:endParaRPr sz="1200">
              <a:latin typeface="Montserrat SemiBold"/>
              <a:cs typeface="Montserrat SemiBold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0173" y="747739"/>
            <a:ext cx="5445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Зонирование.</a:t>
            </a:r>
            <a:r>
              <a:rPr spc="-50" dirty="0"/>
              <a:t> </a:t>
            </a:r>
            <a:r>
              <a:rPr dirty="0"/>
              <a:t>Общие</a:t>
            </a:r>
            <a:r>
              <a:rPr spc="-45" dirty="0"/>
              <a:t> </a:t>
            </a:r>
            <a:r>
              <a:rPr dirty="0"/>
              <a:t>принципы.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8690" y="2473829"/>
            <a:ext cx="2382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DA0613"/>
                </a:solidFill>
                <a:latin typeface="Montserrat SemiBold"/>
                <a:cs typeface="Montserrat SemiBold"/>
              </a:rPr>
              <a:t>Мульти- </a:t>
            </a:r>
            <a:r>
              <a:rPr sz="1800" b="1" spc="5" dirty="0">
                <a:solidFill>
                  <a:srgbClr val="DA0613"/>
                </a:solidFill>
                <a:latin typeface="Montserrat SemiBold"/>
                <a:cs typeface="Montserrat SemiBold"/>
              </a:rPr>
              <a:t> </a:t>
            </a:r>
            <a:r>
              <a:rPr sz="1800" b="1" dirty="0">
                <a:solidFill>
                  <a:srgbClr val="DA0613"/>
                </a:solidFill>
                <a:latin typeface="Montserrat SemiBold"/>
                <a:cs typeface="Montserrat SemiBold"/>
              </a:rPr>
              <a:t>функциональность</a:t>
            </a:r>
            <a:endParaRPr sz="1800">
              <a:latin typeface="Montserrat SemiBold"/>
              <a:cs typeface="Montserrat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947" y="4802348"/>
            <a:ext cx="3218180" cy="1354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287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DA0613"/>
                </a:solidFill>
                <a:latin typeface="Montserrat SemiBold"/>
                <a:cs typeface="Montserrat SemiBold"/>
              </a:rPr>
              <a:t>Практические  зоны</a:t>
            </a:r>
            <a:endParaRPr sz="1800">
              <a:latin typeface="Montserrat SemiBold"/>
              <a:cs typeface="Montserrat SemiBold"/>
            </a:endParaRPr>
          </a:p>
          <a:p>
            <a:pPr marL="19685" marR="5080">
              <a:lnSpc>
                <a:spcPct val="100000"/>
              </a:lnSpc>
              <a:spcBef>
                <a:spcPts val="1825"/>
              </a:spcBef>
            </a:pPr>
            <a:r>
              <a:rPr sz="1200" dirty="0">
                <a:latin typeface="Myriad Pro"/>
                <a:cs typeface="Myriad Pro"/>
              </a:rPr>
              <a:t>На базе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помещений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должно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быть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полноценное 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оснащение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(лабораторные</a:t>
            </a:r>
            <a:r>
              <a:rPr sz="1200" spc="1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столы,</a:t>
            </a:r>
            <a:r>
              <a:rPr sz="1200" spc="1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верстаки)</a:t>
            </a:r>
            <a:r>
              <a:rPr sz="1200" spc="10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для </a:t>
            </a:r>
            <a:r>
              <a:rPr sz="1200" spc="-24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практических </a:t>
            </a:r>
            <a:r>
              <a:rPr sz="1200" spc="-20" dirty="0">
                <a:latin typeface="Myriad Pro"/>
                <a:cs typeface="Myriad Pro"/>
              </a:rPr>
              <a:t>работ.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9073" y="2477944"/>
            <a:ext cx="2403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DA0613"/>
                </a:solidFill>
                <a:latin typeface="Montserrat SemiBold"/>
                <a:cs typeface="Montserrat SemiBold"/>
              </a:rPr>
              <a:t>Стена</a:t>
            </a:r>
            <a:r>
              <a:rPr sz="1800" b="1" spc="-20" dirty="0">
                <a:solidFill>
                  <a:srgbClr val="DA0613"/>
                </a:solidFill>
                <a:latin typeface="Montserrat SemiBold"/>
                <a:cs typeface="Montserrat SemiBold"/>
              </a:rPr>
              <a:t> </a:t>
            </a:r>
            <a:r>
              <a:rPr sz="1800" b="1" dirty="0">
                <a:solidFill>
                  <a:srgbClr val="DA0613"/>
                </a:solidFill>
                <a:latin typeface="Montserrat SemiBold"/>
                <a:cs typeface="Montserrat SemiBold"/>
              </a:rPr>
              <a:t>как</a:t>
            </a:r>
            <a:r>
              <a:rPr sz="1800" b="1" spc="-15" dirty="0">
                <a:solidFill>
                  <a:srgbClr val="DA0613"/>
                </a:solidFill>
                <a:latin typeface="Montserrat SemiBold"/>
                <a:cs typeface="Montserrat SemiBold"/>
              </a:rPr>
              <a:t> </a:t>
            </a:r>
            <a:r>
              <a:rPr sz="1800" b="1" dirty="0">
                <a:solidFill>
                  <a:srgbClr val="DA0613"/>
                </a:solidFill>
                <a:latin typeface="Montserrat SemiBold"/>
                <a:cs typeface="Montserrat SemiBold"/>
              </a:rPr>
              <a:t>зона</a:t>
            </a:r>
            <a:endParaRPr sz="18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DA0613"/>
                </a:solidFill>
                <a:latin typeface="Montserrat SemiBold"/>
                <a:cs typeface="Montserrat SemiBold"/>
              </a:rPr>
              <a:t>для</a:t>
            </a:r>
            <a:r>
              <a:rPr sz="1800" b="1" spc="-85" dirty="0">
                <a:solidFill>
                  <a:srgbClr val="DA0613"/>
                </a:solidFill>
                <a:latin typeface="Montserrat SemiBold"/>
                <a:cs typeface="Montserrat SemiBold"/>
              </a:rPr>
              <a:t> </a:t>
            </a:r>
            <a:r>
              <a:rPr sz="1800" b="1" dirty="0">
                <a:solidFill>
                  <a:srgbClr val="DA0613"/>
                </a:solidFill>
                <a:latin typeface="Montserrat SemiBold"/>
                <a:cs typeface="Montserrat SemiBold"/>
              </a:rPr>
              <a:t>коммуникации</a:t>
            </a:r>
            <a:endParaRPr sz="1800">
              <a:latin typeface="Montserrat SemiBold"/>
              <a:cs typeface="Montserrat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3932" y="4792519"/>
            <a:ext cx="902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DA0613"/>
                </a:solidFill>
                <a:latin typeface="Montserrat SemiBold"/>
                <a:cs typeface="Montserrat SemiBold"/>
              </a:rPr>
              <a:t>Зоны </a:t>
            </a:r>
            <a:r>
              <a:rPr sz="1800" b="1" spc="5" dirty="0">
                <a:solidFill>
                  <a:srgbClr val="DA0613"/>
                </a:solidFill>
                <a:latin typeface="Montserrat SemiBold"/>
                <a:cs typeface="Montserrat SemiBold"/>
              </a:rPr>
              <a:t> </a:t>
            </a:r>
            <a:r>
              <a:rPr sz="1800" b="1" dirty="0">
                <a:solidFill>
                  <a:srgbClr val="DA0613"/>
                </a:solidFill>
                <a:latin typeface="Montserrat SemiBold"/>
                <a:cs typeface="Montserrat SemiBold"/>
              </a:rPr>
              <a:t>отдыха</a:t>
            </a:r>
            <a:endParaRPr sz="1800"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7276" y="1414091"/>
            <a:ext cx="9350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170" dirty="0">
                <a:solidFill>
                  <a:srgbClr val="3B4047"/>
                </a:solidFill>
                <a:latin typeface="Calibri"/>
                <a:cs typeface="Calibri"/>
              </a:rPr>
              <a:t>Каждый</a:t>
            </a:r>
            <a:r>
              <a:rPr sz="1200" b="1" spc="2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40" dirty="0">
                <a:solidFill>
                  <a:srgbClr val="3B4047"/>
                </a:solidFill>
                <a:latin typeface="Calibri"/>
                <a:cs typeface="Calibri"/>
              </a:rPr>
              <a:t>подход</a:t>
            </a:r>
            <a:r>
              <a:rPr sz="1200" b="1" spc="3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75" dirty="0">
                <a:solidFill>
                  <a:srgbClr val="3B4047"/>
                </a:solidFill>
                <a:latin typeface="Calibri"/>
                <a:cs typeface="Calibri"/>
              </a:rPr>
              <a:t>к</a:t>
            </a:r>
            <a:r>
              <a:rPr sz="1200" b="1" spc="3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65" dirty="0">
                <a:solidFill>
                  <a:srgbClr val="3B4047"/>
                </a:solidFill>
                <a:latin typeface="Calibri"/>
                <a:cs typeface="Calibri"/>
              </a:rPr>
              <a:t>обучению</a:t>
            </a:r>
            <a:r>
              <a:rPr sz="1200" b="1" spc="2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3B4047"/>
                </a:solidFill>
                <a:latin typeface="Calibri"/>
                <a:cs typeface="Calibri"/>
              </a:rPr>
              <a:t>индивидуален,</a:t>
            </a:r>
            <a:r>
              <a:rPr sz="1200" b="1" spc="3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80" dirty="0">
                <a:solidFill>
                  <a:srgbClr val="3B4047"/>
                </a:solidFill>
                <a:latin typeface="Calibri"/>
                <a:cs typeface="Calibri"/>
              </a:rPr>
              <a:t>и</a:t>
            </a:r>
            <a:r>
              <a:rPr sz="1200" b="1" spc="3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55" dirty="0">
                <a:solidFill>
                  <a:srgbClr val="3B4047"/>
                </a:solidFill>
                <a:latin typeface="Calibri"/>
                <a:cs typeface="Calibri"/>
              </a:rPr>
              <a:t>обстановка</a:t>
            </a:r>
            <a:r>
              <a:rPr sz="1200" b="1" spc="2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3B4047"/>
                </a:solidFill>
                <a:latin typeface="Calibri"/>
                <a:cs typeface="Calibri"/>
              </a:rPr>
              <a:t>в</a:t>
            </a:r>
            <a:r>
              <a:rPr sz="1200" b="1" spc="3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65" dirty="0">
                <a:solidFill>
                  <a:srgbClr val="3B4047"/>
                </a:solidFill>
                <a:latin typeface="Calibri"/>
                <a:cs typeface="Calibri"/>
              </a:rPr>
              <a:t>классах</a:t>
            </a:r>
            <a:r>
              <a:rPr sz="1200" b="1" spc="3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3B4047"/>
                </a:solidFill>
                <a:latin typeface="Calibri"/>
                <a:cs typeface="Calibri"/>
              </a:rPr>
              <a:t>в</a:t>
            </a:r>
            <a:r>
              <a:rPr sz="1200" b="1" spc="2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70" dirty="0">
                <a:solidFill>
                  <a:srgbClr val="3B4047"/>
                </a:solidFill>
                <a:latin typeface="Calibri"/>
                <a:cs typeface="Calibri"/>
              </a:rPr>
              <a:t>первую</a:t>
            </a:r>
            <a:r>
              <a:rPr sz="1200" b="1" spc="3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55" dirty="0">
                <a:solidFill>
                  <a:srgbClr val="3B4047"/>
                </a:solidFill>
                <a:latin typeface="Calibri"/>
                <a:cs typeface="Calibri"/>
              </a:rPr>
              <a:t>очередь</a:t>
            </a:r>
            <a:r>
              <a:rPr sz="1200" b="1" spc="3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60" dirty="0">
                <a:solidFill>
                  <a:srgbClr val="3B4047"/>
                </a:solidFill>
                <a:latin typeface="Calibri"/>
                <a:cs typeface="Calibri"/>
              </a:rPr>
              <a:t>должна</a:t>
            </a:r>
            <a:r>
              <a:rPr sz="1200" b="1" spc="2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60" dirty="0">
                <a:solidFill>
                  <a:srgbClr val="3B4047"/>
                </a:solidFill>
                <a:latin typeface="Calibri"/>
                <a:cs typeface="Calibri"/>
              </a:rPr>
              <a:t>быть</a:t>
            </a:r>
            <a:r>
              <a:rPr sz="1200" b="1" spc="3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3B4047"/>
                </a:solidFill>
                <a:latin typeface="Calibri"/>
                <a:cs typeface="Calibri"/>
              </a:rPr>
              <a:t>организова- </a:t>
            </a:r>
            <a:r>
              <a:rPr sz="1200" b="1" spc="-26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55" dirty="0">
                <a:solidFill>
                  <a:srgbClr val="3B4047"/>
                </a:solidFill>
                <a:latin typeface="Calibri"/>
                <a:cs typeface="Calibri"/>
              </a:rPr>
              <a:t>на</a:t>
            </a:r>
            <a:r>
              <a:rPr sz="12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55" dirty="0">
                <a:solidFill>
                  <a:srgbClr val="3B4047"/>
                </a:solidFill>
                <a:latin typeface="Calibri"/>
                <a:cs typeface="Calibri"/>
              </a:rPr>
              <a:t>самими</a:t>
            </a:r>
            <a:r>
              <a:rPr sz="12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60" dirty="0">
                <a:solidFill>
                  <a:srgbClr val="3B4047"/>
                </a:solidFill>
                <a:latin typeface="Calibri"/>
                <a:cs typeface="Calibri"/>
              </a:rPr>
              <a:t>учениками</a:t>
            </a:r>
            <a:r>
              <a:rPr sz="12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80" dirty="0">
                <a:solidFill>
                  <a:srgbClr val="3B4047"/>
                </a:solidFill>
                <a:latin typeface="Calibri"/>
                <a:cs typeface="Calibri"/>
              </a:rPr>
              <a:t>и</a:t>
            </a:r>
            <a:r>
              <a:rPr sz="1200" b="1" spc="8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60" dirty="0">
                <a:solidFill>
                  <a:srgbClr val="3B4047"/>
                </a:solidFill>
                <a:latin typeface="Calibri"/>
                <a:cs typeface="Calibri"/>
              </a:rPr>
              <a:t>учителем</a:t>
            </a:r>
            <a:r>
              <a:rPr sz="12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20" dirty="0">
                <a:solidFill>
                  <a:srgbClr val="3B4047"/>
                </a:solidFill>
                <a:latin typeface="Calibri"/>
                <a:cs typeface="Calibri"/>
              </a:rPr>
              <a:t>так,</a:t>
            </a:r>
            <a:r>
              <a:rPr sz="12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55" dirty="0">
                <a:solidFill>
                  <a:srgbClr val="3B4047"/>
                </a:solidFill>
                <a:latin typeface="Calibri"/>
                <a:cs typeface="Calibri"/>
              </a:rPr>
              <a:t>как</a:t>
            </a:r>
            <a:r>
              <a:rPr sz="1200" b="1" spc="8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3B4047"/>
                </a:solidFill>
                <a:latin typeface="Calibri"/>
                <a:cs typeface="Calibri"/>
              </a:rPr>
              <a:t>им</a:t>
            </a:r>
            <a:r>
              <a:rPr sz="12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40" dirty="0">
                <a:solidFill>
                  <a:srgbClr val="3B4047"/>
                </a:solidFill>
                <a:latin typeface="Calibri"/>
                <a:cs typeface="Calibri"/>
              </a:rPr>
              <a:t>комфортно.</a:t>
            </a:r>
            <a:r>
              <a:rPr sz="12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80" dirty="0">
                <a:solidFill>
                  <a:srgbClr val="3B4047"/>
                </a:solidFill>
                <a:latin typeface="Calibri"/>
                <a:cs typeface="Calibri"/>
              </a:rPr>
              <a:t>Но</a:t>
            </a:r>
            <a:r>
              <a:rPr sz="1200" b="1" spc="8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3B4047"/>
                </a:solidFill>
                <a:latin typeface="Calibri"/>
                <a:cs typeface="Calibri"/>
              </a:rPr>
              <a:t>можно</a:t>
            </a:r>
            <a:r>
              <a:rPr sz="12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60" dirty="0">
                <a:solidFill>
                  <a:srgbClr val="3B4047"/>
                </a:solidFill>
                <a:latin typeface="Calibri"/>
                <a:cs typeface="Calibri"/>
              </a:rPr>
              <a:t>выделить</a:t>
            </a:r>
            <a:r>
              <a:rPr sz="12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55" dirty="0">
                <a:solidFill>
                  <a:srgbClr val="3B4047"/>
                </a:solidFill>
                <a:latin typeface="Calibri"/>
                <a:cs typeface="Calibri"/>
              </a:rPr>
              <a:t>несколько</a:t>
            </a:r>
            <a:r>
              <a:rPr sz="1200" b="1" spc="8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65" dirty="0">
                <a:solidFill>
                  <a:srgbClr val="3B4047"/>
                </a:solidFill>
                <a:latin typeface="Calibri"/>
                <a:cs typeface="Calibri"/>
              </a:rPr>
              <a:t>основных</a:t>
            </a:r>
            <a:r>
              <a:rPr sz="1200" b="1" spc="7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70" dirty="0">
                <a:solidFill>
                  <a:srgbClr val="3B4047"/>
                </a:solidFill>
                <a:latin typeface="Calibri"/>
                <a:cs typeface="Calibri"/>
              </a:rPr>
              <a:t>принципов </a:t>
            </a:r>
            <a:r>
              <a:rPr sz="1200" b="1" spc="-260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3B4047"/>
                </a:solidFill>
                <a:latin typeface="Calibri"/>
                <a:cs typeface="Calibri"/>
              </a:rPr>
              <a:t>зонирования,</a:t>
            </a:r>
            <a:r>
              <a:rPr sz="1200" b="1" spc="6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50" dirty="0">
                <a:solidFill>
                  <a:srgbClr val="3B4047"/>
                </a:solidFill>
                <a:latin typeface="Calibri"/>
                <a:cs typeface="Calibri"/>
              </a:rPr>
              <a:t>которые</a:t>
            </a:r>
            <a:r>
              <a:rPr sz="1200" b="1" spc="6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60" dirty="0">
                <a:solidFill>
                  <a:srgbClr val="3B4047"/>
                </a:solidFill>
                <a:latin typeface="Calibri"/>
                <a:cs typeface="Calibri"/>
              </a:rPr>
              <a:t>соответствуют</a:t>
            </a:r>
            <a:r>
              <a:rPr sz="1200" b="1" spc="6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60" dirty="0">
                <a:solidFill>
                  <a:srgbClr val="3B4047"/>
                </a:solidFill>
                <a:latin typeface="Calibri"/>
                <a:cs typeface="Calibri"/>
              </a:rPr>
              <a:t>современным</a:t>
            </a:r>
            <a:r>
              <a:rPr sz="1200" b="1" spc="6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35" dirty="0">
                <a:solidFill>
                  <a:srgbClr val="3B4047"/>
                </a:solidFill>
                <a:latin typeface="Calibri"/>
                <a:cs typeface="Calibri"/>
              </a:rPr>
              <a:t>подходам</a:t>
            </a:r>
            <a:r>
              <a:rPr sz="1200" b="1" spc="6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75" dirty="0">
                <a:solidFill>
                  <a:srgbClr val="3B4047"/>
                </a:solidFill>
                <a:latin typeface="Calibri"/>
                <a:cs typeface="Calibri"/>
              </a:rPr>
              <a:t>к</a:t>
            </a:r>
            <a:r>
              <a:rPr sz="1200" b="1" spc="65" dirty="0">
                <a:solidFill>
                  <a:srgbClr val="3B4047"/>
                </a:solidFill>
                <a:latin typeface="Calibri"/>
                <a:cs typeface="Calibri"/>
              </a:rPr>
              <a:t> </a:t>
            </a:r>
            <a:r>
              <a:rPr sz="1200" b="1" spc="145" dirty="0">
                <a:solidFill>
                  <a:srgbClr val="3B4047"/>
                </a:solidFill>
                <a:latin typeface="Calibri"/>
                <a:cs typeface="Calibri"/>
              </a:rPr>
              <a:t>обучению.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498" y="3288002"/>
            <a:ext cx="31432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yriad Pro"/>
                <a:cs typeface="Myriad Pro"/>
              </a:rPr>
              <a:t>Мультифункциональность </a:t>
            </a:r>
            <a:r>
              <a:rPr sz="1200" dirty="0">
                <a:latin typeface="Myriad Pro"/>
                <a:cs typeface="Myriad Pro"/>
              </a:rPr>
              <a:t>пространства 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подразумевает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организацию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образовательных </a:t>
            </a:r>
            <a:r>
              <a:rPr sz="1200" spc="-23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пространств с </a:t>
            </a:r>
            <a:r>
              <a:rPr sz="1200" spc="-5" dirty="0">
                <a:latin typeface="Myriad Pro"/>
                <a:cs typeface="Myriad Pro"/>
              </a:rPr>
              <a:t>возможностью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проведения</a:t>
            </a:r>
            <a:endParaRPr sz="1200">
              <a:latin typeface="Myriad Pro"/>
              <a:cs typeface="Myriad Pro"/>
            </a:endParaRPr>
          </a:p>
          <a:p>
            <a:pPr marL="12700" marR="426720">
              <a:lnSpc>
                <a:spcPct val="100000"/>
              </a:lnSpc>
            </a:pPr>
            <a:r>
              <a:rPr sz="1200" cap="small" spc="85" dirty="0">
                <a:latin typeface="Myriad Pro"/>
                <a:cs typeface="Myriad Pro"/>
              </a:rPr>
              <a:t>в</a:t>
            </a:r>
            <a:r>
              <a:rPr sz="1200" spc="85" dirty="0">
                <a:latin typeface="Myriad Pro"/>
                <a:cs typeface="Myriad Pro"/>
              </a:rPr>
              <a:t> них зан</a:t>
            </a:r>
            <a:r>
              <a:rPr sz="1200" spc="-5" dirty="0">
                <a:latin typeface="Myriad Pro"/>
                <a:cs typeface="Myriad Pro"/>
              </a:rPr>
              <a:t>я</a:t>
            </a:r>
            <a:r>
              <a:rPr sz="1200" spc="-10" dirty="0">
                <a:latin typeface="Myriad Pro"/>
                <a:cs typeface="Myriad Pro"/>
              </a:rPr>
              <a:t>т</a:t>
            </a:r>
            <a:r>
              <a:rPr sz="1200" dirty="0">
                <a:latin typeface="Myriad Pro"/>
                <a:cs typeface="Myriad Pro"/>
              </a:rPr>
              <a:t>ий по разным дисциплинам и в разных форм</a:t>
            </a:r>
            <a:r>
              <a:rPr sz="1200" spc="-10" dirty="0">
                <a:latin typeface="Myriad Pro"/>
                <a:cs typeface="Myriad Pro"/>
              </a:rPr>
              <a:t>а</a:t>
            </a:r>
            <a:r>
              <a:rPr sz="1200" spc="-20" dirty="0">
                <a:latin typeface="Myriad Pro"/>
                <a:cs typeface="Myriad Pro"/>
              </a:rPr>
              <a:t>т</a:t>
            </a:r>
            <a:r>
              <a:rPr sz="1200" dirty="0">
                <a:latin typeface="Myriad Pro"/>
                <a:cs typeface="Myriad Pro"/>
              </a:rPr>
              <a:t>ах.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7987" y="5579031"/>
            <a:ext cx="3512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yriad Pro"/>
                <a:cs typeface="Myriad Pro"/>
              </a:rPr>
              <a:t>Зоны</a:t>
            </a:r>
            <a:r>
              <a:rPr sz="1200" spc="-5" dirty="0">
                <a:latin typeface="Myriad Pro"/>
                <a:cs typeface="Myriad Pro"/>
              </a:rPr>
              <a:t> </a:t>
            </a:r>
            <a:r>
              <a:rPr sz="1200" spc="-10" dirty="0">
                <a:latin typeface="Myriad Pro"/>
                <a:cs typeface="Myriad Pro"/>
              </a:rPr>
              <a:t>отдыха</a:t>
            </a:r>
            <a:r>
              <a:rPr sz="1200" spc="-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— </a:t>
            </a:r>
            <a:r>
              <a:rPr sz="1200" spc="-5" dirty="0">
                <a:latin typeface="Myriad Pro"/>
                <a:cs typeface="Myriad Pro"/>
              </a:rPr>
              <a:t>необходимый элемент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современной </a:t>
            </a:r>
            <a:r>
              <a:rPr sz="1200" spc="-24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образовательной </a:t>
            </a:r>
            <a:r>
              <a:rPr sz="1200" dirty="0">
                <a:latin typeface="Myriad Pro"/>
                <a:cs typeface="Myriad Pro"/>
              </a:rPr>
              <a:t>среды. Они </a:t>
            </a:r>
            <a:r>
              <a:rPr sz="1200" spc="5" dirty="0">
                <a:latin typeface="Myriad Pro"/>
                <a:cs typeface="Myriad Pro"/>
              </a:rPr>
              <a:t>могут </a:t>
            </a:r>
            <a:r>
              <a:rPr sz="1200" spc="-5" dirty="0">
                <a:latin typeface="Myriad Pro"/>
                <a:cs typeface="Myriad Pro"/>
              </a:rPr>
              <a:t>быть </a:t>
            </a:r>
            <a:r>
              <a:rPr sz="1200" dirty="0">
                <a:latin typeface="Myriad Pro"/>
                <a:cs typeface="Myriad Pro"/>
              </a:rPr>
              <a:t>в учебных 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помещениях, </a:t>
            </a:r>
            <a:r>
              <a:rPr sz="1200" dirty="0">
                <a:latin typeface="Myriad Pro"/>
                <a:cs typeface="Myriad Pro"/>
              </a:rPr>
              <a:t>рекреациях.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0062" y="3284344"/>
            <a:ext cx="3873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yriad Pro"/>
                <a:cs typeface="Myriad Pro"/>
              </a:rPr>
              <a:t>Маркерные,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грифельные,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фетровые</a:t>
            </a:r>
            <a:r>
              <a:rPr sz="1200" dirty="0">
                <a:latin typeface="Myriad Pro"/>
                <a:cs typeface="Myriad Pro"/>
              </a:rPr>
              <a:t> или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пробковые 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поверхности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на</a:t>
            </a:r>
            <a:r>
              <a:rPr sz="1200" spc="1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стенах</a:t>
            </a:r>
            <a:r>
              <a:rPr sz="1200" spc="1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создают</a:t>
            </a:r>
            <a:r>
              <a:rPr sz="1200" spc="1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коммуникационные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dirty="0">
                <a:latin typeface="Myriad Pro"/>
                <a:cs typeface="Myriad Pro"/>
              </a:rPr>
              <a:t>зоны, </a:t>
            </a:r>
            <a:r>
              <a:rPr sz="1200" spc="-240" dirty="0">
                <a:latin typeface="Myriad Pro"/>
                <a:cs typeface="Myriad Pro"/>
              </a:rPr>
              <a:t> </a:t>
            </a:r>
            <a:r>
              <a:rPr sz="1200" spc="-20" dirty="0">
                <a:latin typeface="Myriad Pro"/>
                <a:cs typeface="Myriad Pro"/>
              </a:rPr>
              <a:t>где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можно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прикрепить</a:t>
            </a:r>
            <a:r>
              <a:rPr sz="1200" dirty="0">
                <a:latin typeface="Myriad Pro"/>
                <a:cs typeface="Myriad Pro"/>
              </a:rPr>
              <a:t> свои рисунки,</a:t>
            </a:r>
            <a:r>
              <a:rPr sz="1200" spc="5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зарисовать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идеи, 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написать</a:t>
            </a:r>
            <a:r>
              <a:rPr sz="1200" dirty="0">
                <a:latin typeface="Myriad Pro"/>
                <a:cs typeface="Myriad Pro"/>
              </a:rPr>
              <a:t> </a:t>
            </a:r>
            <a:r>
              <a:rPr sz="1200" spc="-5" dirty="0">
                <a:latin typeface="Myriad Pro"/>
                <a:cs typeface="Myriad Pro"/>
              </a:rPr>
              <a:t>сообщения</a:t>
            </a:r>
            <a:r>
              <a:rPr sz="1200" dirty="0">
                <a:latin typeface="Myriad Pro"/>
                <a:cs typeface="Myriad Pro"/>
              </a:rPr>
              <a:t> или </a:t>
            </a:r>
            <a:r>
              <a:rPr sz="1200" spc="-5" dirty="0">
                <a:latin typeface="Myriad Pro"/>
                <a:cs typeface="Myriad Pro"/>
              </a:rPr>
              <a:t>объявления.</a:t>
            </a:r>
            <a:endParaRPr sz="12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2126</Words>
  <Application>Microsoft Office PowerPoint</Application>
  <PresentationFormat>Произвольный</PresentationFormat>
  <Paragraphs>220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Calibri</vt:lpstr>
      <vt:lpstr>Century Gothic</vt:lpstr>
      <vt:lpstr>Garamond</vt:lpstr>
      <vt:lpstr>Montserrat SemiBold</vt:lpstr>
      <vt:lpstr>Myriad Pro</vt:lpstr>
      <vt:lpstr>Times New Roman</vt:lpstr>
      <vt:lpstr>Office Theme</vt:lpstr>
      <vt:lpstr>Рекомендации по ЗОНИРОВАНИЮ                И ДИЗАЙН-ПРОЕКТУ</vt:lpstr>
      <vt:lpstr>Содержание</vt:lpstr>
      <vt:lpstr>Что такое образовательный центр «Точка Роста»?</vt:lpstr>
      <vt:lpstr>Помещения, включенные в центр образования</vt:lpstr>
      <vt:lpstr>Презентация PowerPoint</vt:lpstr>
      <vt:lpstr>Таблички и стенды При входе в каждое помещение центра «Точка Роста»  размещается навигационная табличка с полноцвет-  ным фирменным знаком «Точка Роста» на белом фоне.</vt:lpstr>
      <vt:lpstr>Таблички и стенды. Идеи брендирования стен. Примеры использования.</vt:lpstr>
      <vt:lpstr>Зонирование образовательного пространства.  Подготовительный этап.</vt:lpstr>
      <vt:lpstr>Зонирование. Общие принципы.</vt:lpstr>
      <vt:lpstr>Основные принципы оформления помещений</vt:lpstr>
      <vt:lpstr>Основные принципы оформления помещений</vt:lpstr>
      <vt:lpstr>Фирменный стиль.</vt:lpstr>
      <vt:lpstr>Цвета в интерьере</vt:lpstr>
      <vt:lpstr>Химическая лаборатория</vt:lpstr>
      <vt:lpstr>Визуализация химической лаборатории</vt:lpstr>
      <vt:lpstr>Биологическая лаборатория</vt:lpstr>
      <vt:lpstr>Визуализация биологической лаборатории Акцентный цвет Базовые сетлые оттенки</vt:lpstr>
      <vt:lpstr>Физическая лаборатория</vt:lpstr>
      <vt:lpstr>Визуализация физической лаборатории Акцентный цвет Базовые сетлые оттенки</vt:lpstr>
      <vt:lpstr>Дополнительные помещения</vt:lpstr>
      <vt:lpstr>Визуализация рекреации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Точка роста_ Алт кр_итог</dc:title>
  <dc:creator>Ковыркина Лариса Сергеевна</dc:creator>
  <cp:lastModifiedBy>Ковыркина Лариса Сергеевна</cp:lastModifiedBy>
  <cp:revision>6</cp:revision>
  <dcterms:created xsi:type="dcterms:W3CDTF">2022-01-25T12:00:38Z</dcterms:created>
  <dcterms:modified xsi:type="dcterms:W3CDTF">2022-01-26T02:17:23Z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2022-01-20T00:00:00Z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2022-01-25T00:00:00Z</vt:filetime>
  </property>
</Properties>
</file>